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4"/>
  </p:sldMasterIdLst>
  <p:notesMasterIdLst>
    <p:notesMasterId r:id="rId24"/>
  </p:notesMasterIdLst>
  <p:handoutMasterIdLst>
    <p:handoutMasterId r:id="rId25"/>
  </p:handoutMasterIdLst>
  <p:sldIdLst>
    <p:sldId id="277" r:id="rId5"/>
    <p:sldId id="298" r:id="rId6"/>
    <p:sldId id="258" r:id="rId7"/>
    <p:sldId id="316" r:id="rId8"/>
    <p:sldId id="312" r:id="rId9"/>
    <p:sldId id="291" r:id="rId10"/>
    <p:sldId id="321" r:id="rId11"/>
    <p:sldId id="324" r:id="rId12"/>
    <p:sldId id="329" r:id="rId13"/>
    <p:sldId id="330" r:id="rId14"/>
    <p:sldId id="331" r:id="rId15"/>
    <p:sldId id="332" r:id="rId16"/>
    <p:sldId id="333" r:id="rId17"/>
    <p:sldId id="334" r:id="rId18"/>
    <p:sldId id="326" r:id="rId19"/>
    <p:sldId id="328" r:id="rId20"/>
    <p:sldId id="325" r:id="rId21"/>
    <p:sldId id="287" r:id="rId22"/>
    <p:sldId id="302" r:id="rId2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orient="horz" pos="1434" userDrawn="1">
          <p15:clr>
            <a:srgbClr val="A4A3A4"/>
          </p15:clr>
        </p15:guide>
        <p15:guide id="3" pos="61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4339" userDrawn="1">
          <p15:clr>
            <a:srgbClr val="A4A3A4"/>
          </p15:clr>
        </p15:guide>
        <p15:guide id="6" pos="7446" userDrawn="1">
          <p15:clr>
            <a:srgbClr val="A4A3A4"/>
          </p15:clr>
        </p15:guide>
        <p15:guide id="7" pos="5246" userDrawn="1">
          <p15:clr>
            <a:srgbClr val="A4A3A4"/>
          </p15:clr>
        </p15:guide>
        <p15:guide id="8" pos="257" userDrawn="1">
          <p15:clr>
            <a:srgbClr val="A4A3A4"/>
          </p15:clr>
        </p15:guide>
        <p15:guide id="9" pos="801" userDrawn="1">
          <p15:clr>
            <a:srgbClr val="A4A3A4"/>
          </p15:clr>
        </p15:guide>
        <p15:guide id="10" orient="horz" pos="1865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userDrawn="1">
          <p15:clr>
            <a:srgbClr val="A4A3A4"/>
          </p15:clr>
        </p15:guide>
        <p15:guide id="13" orient="horz" pos="4320" userDrawn="1">
          <p15:clr>
            <a:srgbClr val="A4A3A4"/>
          </p15:clr>
        </p15:guide>
        <p15:guide id="14" orient="horz" userDrawn="1">
          <p15:clr>
            <a:srgbClr val="A4A3A4"/>
          </p15:clr>
        </p15:guide>
        <p15:guide id="15" orient="horz" pos="210" userDrawn="1">
          <p15:clr>
            <a:srgbClr val="A4A3A4"/>
          </p15:clr>
        </p15:guide>
        <p15:guide id="16" orient="horz" pos="552" userDrawn="1">
          <p15:clr>
            <a:srgbClr val="A4A3A4"/>
          </p15:clr>
        </p15:guide>
        <p15:guide id="17" pos="3613" userDrawn="1">
          <p15:clr>
            <a:srgbClr val="A4A3A4"/>
          </p15:clr>
        </p15:guide>
        <p15:guide id="18" pos="2638" userDrawn="1">
          <p15:clr>
            <a:srgbClr val="A4A3A4"/>
          </p15:clr>
        </p15:guide>
        <p15:guide id="19" pos="2207" userDrawn="1">
          <p15:clr>
            <a:srgbClr val="A4A3A4"/>
          </p15:clr>
        </p15:guide>
        <p15:guide id="20" pos="2366" userDrawn="1">
          <p15:clr>
            <a:srgbClr val="A4A3A4"/>
          </p15:clr>
        </p15:guide>
        <p15:guide id="21" pos="1413" userDrawn="1">
          <p15:clr>
            <a:srgbClr val="A4A3A4"/>
          </p15:clr>
        </p15:guide>
        <p15:guide id="22" pos="5541" userDrawn="1">
          <p15:clr>
            <a:srgbClr val="A4A3A4"/>
          </p15:clr>
        </p15:guide>
        <p15:guide id="23" pos="6811" userDrawn="1">
          <p15:clr>
            <a:srgbClr val="A4A3A4"/>
          </p15:clr>
        </p15:guide>
        <p15:guide id="24" pos="6856" userDrawn="1">
          <p15:clr>
            <a:srgbClr val="A4A3A4"/>
          </p15:clr>
        </p15:guide>
        <p15:guide id="25" pos="5473" userDrawn="1">
          <p15:clr>
            <a:srgbClr val="A4A3A4"/>
          </p15:clr>
        </p15:guide>
        <p15:guide id="26" pos="5405" userDrawn="1">
          <p15:clr>
            <a:srgbClr val="A4A3A4"/>
          </p15:clr>
        </p15:guide>
        <p15:guide id="27" pos="53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A30"/>
    <a:srgbClr val="D0202F"/>
    <a:srgbClr val="CE1130"/>
    <a:srgbClr val="711430"/>
    <a:srgbClr val="FFFFFF"/>
    <a:srgbClr val="71142C"/>
    <a:srgbClr val="711443"/>
    <a:srgbClr val="71141C"/>
    <a:srgbClr val="B1252F"/>
    <a:srgbClr val="4F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B4DF9D-4C8F-4A87-8263-B71AF2864098}" v="240" dt="2019-05-17T13:20:00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1343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426" y="102"/>
      </p:cViewPr>
      <p:guideLst>
        <p:guide orient="horz" pos="2115"/>
        <p:guide orient="horz" pos="1434"/>
        <p:guide pos="619"/>
        <p:guide pos="3840"/>
        <p:guide pos="4339"/>
        <p:guide pos="7446"/>
        <p:guide pos="5246"/>
        <p:guide pos="257"/>
        <p:guide pos="801"/>
        <p:guide orient="horz" pos="1865"/>
        <p:guide pos="7680"/>
        <p:guide/>
        <p:guide orient="horz" pos="4320"/>
        <p:guide orient="horz"/>
        <p:guide orient="horz" pos="210"/>
        <p:guide orient="horz" pos="552"/>
        <p:guide pos="3613"/>
        <p:guide pos="2638"/>
        <p:guide pos="2207"/>
        <p:guide pos="2366"/>
        <p:guide pos="1413"/>
        <p:guide pos="5541"/>
        <p:guide pos="6811"/>
        <p:guide pos="6856"/>
        <p:guide pos="5473"/>
        <p:guide pos="5405"/>
        <p:guide pos="53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712194-76D0-4CB9-B382-6108F43EBD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04011-07F1-401B-8272-CAFAAAEED4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F197-0956-4679-A932-9DA6D94A07E3}" type="datetimeFigureOut">
              <a:rPr lang="tr-TR" smtClean="0"/>
              <a:t>25.06.2020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F9238-A00B-4C52-A2B4-C1C3AF49FF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C68F6-3354-4518-B612-C9C2FFF9F6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78B95-45FE-461D-AD98-3B79888943B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5584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980E2-EE35-6547-B13A-5AB0640EBE7F}" type="datetimeFigureOut">
              <a:rPr lang="tr-TR" smtClean="0"/>
              <a:t>25.06.2020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EE234-6D90-F045-9DBF-AE320D5835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50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E234-6D90-F045-9DBF-AE320D583541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853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E234-6D90-F045-9DBF-AE320D583541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248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E234-6D90-F045-9DBF-AE320D583541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582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E234-6D90-F045-9DBF-AE320D583541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5037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E234-6D90-F045-9DBF-AE320D583541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616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E234-6D90-F045-9DBF-AE320D583541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240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E234-6D90-F045-9DBF-AE320D583541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957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E234-6D90-F045-9DBF-AE320D583541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7928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E234-6D90-F045-9DBF-AE320D583541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583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emf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tif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.tiff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emf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tiff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.tiff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.tiff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.tiff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.tif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.tiff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y wavy texture motion background bjdx9vwwb D">
            <a:hlinkClick r:id="" action="ppaction://media"/>
            <a:extLst>
              <a:ext uri="{FF2B5EF4-FFF2-40B4-BE49-F238E27FC236}">
                <a16:creationId xmlns:a16="http://schemas.microsoft.com/office/drawing/2014/main" id="{8EF6440A-76EE-3E4C-89CF-89848E9C2EB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rgbClr val="A9000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ADE3010-49D8-9F41-B4DD-794E5DDF2F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0" y="-50800"/>
            <a:ext cx="12192000" cy="691763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90BDD36-7C18-7C43-B115-FFE75A7D4E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8149" y="526522"/>
            <a:ext cx="1112264" cy="396450"/>
          </a:xfrm>
          <a:prstGeom prst="rect">
            <a:avLst/>
          </a:prstGeom>
        </p:spPr>
      </p:pic>
      <p:sp>
        <p:nvSpPr>
          <p:cNvPr id="12" name="Metin Yer Tutucusu 11">
            <a:extLst>
              <a:ext uri="{FF2B5EF4-FFF2-40B4-BE49-F238E27FC236}">
                <a16:creationId xmlns:a16="http://schemas.microsoft.com/office/drawing/2014/main" id="{4D269165-DB74-C14D-AE35-14A8AE963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8131" y="2100405"/>
            <a:ext cx="3097470" cy="1214295"/>
          </a:xfrm>
        </p:spPr>
        <p:txBody>
          <a:bodyPr>
            <a:noAutofit/>
          </a:bodyPr>
          <a:lstStyle>
            <a:lvl1pPr marL="0" indent="0" algn="r">
              <a:buNone/>
              <a:defRPr sz="9000" b="1" i="0">
                <a:solidFill>
                  <a:schemeClr val="bg1"/>
                </a:solidFill>
                <a:latin typeface="Graublau Sans Heavy" panose="02000500040000020004" pitchFamily="2" charset="0"/>
              </a:defRPr>
            </a:lvl1pPr>
          </a:lstStyle>
          <a:p>
            <a:r>
              <a:rPr lang="tr-TR" dirty="0"/>
              <a:t>FARK</a:t>
            </a:r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8F84A3C5-86F9-584D-8D33-FA182478B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6813" y="3352799"/>
            <a:ext cx="4686300" cy="530915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Logo İş Ortakları Toplantısı - 2019</a:t>
            </a:r>
          </a:p>
        </p:txBody>
      </p:sp>
      <p:sp>
        <p:nvSpPr>
          <p:cNvPr id="22" name="Metin Yer Tutucusu 21">
            <a:extLst>
              <a:ext uri="{FF2B5EF4-FFF2-40B4-BE49-F238E27FC236}">
                <a16:creationId xmlns:a16="http://schemas.microsoft.com/office/drawing/2014/main" id="{14B867A9-A6CB-B844-A63F-3DA362C708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7112" y="2100404"/>
            <a:ext cx="3759201" cy="1214295"/>
          </a:xfrm>
        </p:spPr>
        <p:txBody>
          <a:bodyPr>
            <a:noAutofit/>
          </a:bodyPr>
          <a:lstStyle>
            <a:lvl1pPr marL="0" indent="0" algn="r">
              <a:buNone/>
              <a:defRPr sz="9000" b="0" i="0">
                <a:solidFill>
                  <a:schemeClr val="bg1"/>
                </a:solidFill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YARAT</a:t>
            </a:r>
          </a:p>
        </p:txBody>
      </p:sp>
    </p:spTree>
    <p:extLst>
      <p:ext uri="{BB962C8B-B14F-4D97-AF65-F5344CB8AC3E}">
        <p14:creationId xmlns:p14="http://schemas.microsoft.com/office/powerpoint/2010/main" val="3304403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Comp 1_1.mp4">
            <a:hlinkClick r:id="" action="ppaction://media"/>
            <a:extLst>
              <a:ext uri="{FF2B5EF4-FFF2-40B4-BE49-F238E27FC236}">
                <a16:creationId xmlns:a16="http://schemas.microsoft.com/office/drawing/2014/main" id="{03540CB5-DB4A-4E81-8B47-DF16329136E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0" name="Resim 3">
            <a:extLst>
              <a:ext uri="{FF2B5EF4-FFF2-40B4-BE49-F238E27FC236}">
                <a16:creationId xmlns:a16="http://schemas.microsoft.com/office/drawing/2014/main" id="{6B82FA7C-0C7E-4AE5-8F61-3B1BADA3DC1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1619474"/>
            <a:ext cx="12192000" cy="5238750"/>
          </a:xfrm>
          <a:prstGeom prst="rect">
            <a:avLst/>
          </a:prstGeom>
        </p:spPr>
      </p:pic>
      <p:pic>
        <p:nvPicPr>
          <p:cNvPr id="5" name="Resim 4" descr="nesne içeren bir resim&#10;&#10;&#10;&#10;Açıklama otomatik olarak oluşturuldu">
            <a:extLst>
              <a:ext uri="{FF2B5EF4-FFF2-40B4-BE49-F238E27FC236}">
                <a16:creationId xmlns:a16="http://schemas.microsoft.com/office/drawing/2014/main" id="{FE9932BC-9656-B544-BF98-C1CAC3520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457" y="6195263"/>
            <a:ext cx="752052" cy="489624"/>
          </a:xfrm>
          <a:prstGeom prst="rect">
            <a:avLst/>
          </a:prstGeom>
        </p:spPr>
      </p:pic>
      <p:sp>
        <p:nvSpPr>
          <p:cNvPr id="26" name="Metin Yer Tutucusu 11">
            <a:extLst>
              <a:ext uri="{FF2B5EF4-FFF2-40B4-BE49-F238E27FC236}">
                <a16:creationId xmlns:a16="http://schemas.microsoft.com/office/drawing/2014/main" id="{01F82E79-FB73-064B-B091-E1EE600933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0570" y="1771542"/>
            <a:ext cx="7433761" cy="25624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5400" b="1" i="0">
                <a:solidFill>
                  <a:srgbClr val="282828"/>
                </a:solidFill>
                <a:latin typeface="Graublau Sans Heavy" panose="02000500040000020004" pitchFamily="2" charset="0"/>
              </a:defRPr>
            </a:lvl1pPr>
          </a:lstStyle>
          <a:p>
            <a:pPr defTabSz="412709" hangingPunct="0"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Quisque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ut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nibh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tellus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.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Proin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eget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pellentesque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mauris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. </a:t>
            </a:r>
            <a:endParaRPr lang="tr-TR" sz="5000" b="1" kern="0" dirty="0">
              <a:solidFill>
                <a:srgbClr val="282828"/>
              </a:solidFill>
              <a:latin typeface="Graublau Sans Heavy" panose="02000500040000020004" pitchFamily="2" charset="0"/>
              <a:sym typeface="San Francisco Display Light"/>
            </a:endParaRPr>
          </a:p>
        </p:txBody>
      </p:sp>
      <p:sp>
        <p:nvSpPr>
          <p:cNvPr id="36" name="Metin Yer Tutucusu 39">
            <a:extLst>
              <a:ext uri="{FF2B5EF4-FFF2-40B4-BE49-F238E27FC236}">
                <a16:creationId xmlns:a16="http://schemas.microsoft.com/office/drawing/2014/main" id="{72A2CBC7-193A-DD48-B241-C0950DA2AC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9809" y="4785614"/>
            <a:ext cx="3568720" cy="637241"/>
          </a:xfrm>
        </p:spPr>
        <p:txBody>
          <a:bodyPr>
            <a:noAutofit/>
          </a:bodyPr>
          <a:lstStyle>
            <a:lvl1pPr marL="0" indent="0" algn="l">
              <a:buNone/>
              <a:defRPr sz="3300" b="1" i="0">
                <a:solidFill>
                  <a:srgbClr val="CF2234"/>
                </a:solidFill>
                <a:latin typeface="Graublau Sans Semibold" panose="02000500040000020004" pitchFamily="2" charset="0"/>
              </a:defRPr>
            </a:lvl1pPr>
          </a:lstStyle>
          <a:p>
            <a:r>
              <a:rPr lang="tr-TR" dirty="0"/>
              <a:t>Dolar Sit </a:t>
            </a:r>
            <a:r>
              <a:rPr lang="tr-TR" dirty="0" err="1"/>
              <a:t>Amet</a:t>
            </a:r>
            <a:endParaRPr lang="tr-TR" dirty="0"/>
          </a:p>
        </p:txBody>
      </p:sp>
      <p:pic>
        <p:nvPicPr>
          <p:cNvPr id="87" name="Resim 4">
            <a:extLst>
              <a:ext uri="{FF2B5EF4-FFF2-40B4-BE49-F238E27FC236}">
                <a16:creationId xmlns:a16="http://schemas.microsoft.com/office/drawing/2014/main" id="{4CB0478C-AD47-49E4-89A7-F851A71082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88568" y="0"/>
            <a:ext cx="12192000" cy="6858000"/>
          </a:xfrm>
          <a:prstGeom prst="trapezoid">
            <a:avLst/>
          </a:prstGeom>
        </p:spPr>
      </p:pic>
    </p:spTree>
    <p:extLst>
      <p:ext uri="{BB962C8B-B14F-4D97-AF65-F5344CB8AC3E}">
        <p14:creationId xmlns:p14="http://schemas.microsoft.com/office/powerpoint/2010/main" val="2562933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Resim 3">
            <a:extLst>
              <a:ext uri="{FF2B5EF4-FFF2-40B4-BE49-F238E27FC236}">
                <a16:creationId xmlns:a16="http://schemas.microsoft.com/office/drawing/2014/main" id="{6B82FA7C-0C7E-4AE5-8F61-3B1BADA3DC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1619474"/>
            <a:ext cx="12192000" cy="5238750"/>
          </a:xfrm>
          <a:prstGeom prst="rect">
            <a:avLst/>
          </a:prstGeom>
        </p:spPr>
      </p:pic>
      <p:pic>
        <p:nvPicPr>
          <p:cNvPr id="89" name="Comp 1_1.mp4">
            <a:hlinkClick r:id="" action="ppaction://media"/>
            <a:extLst>
              <a:ext uri="{FF2B5EF4-FFF2-40B4-BE49-F238E27FC236}">
                <a16:creationId xmlns:a16="http://schemas.microsoft.com/office/drawing/2014/main" id="{03540CB5-DB4A-4E81-8B47-DF16329136E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sim 4" descr="nesne içeren bir resim&#10;&#10;&#10;&#10;Açıklama otomatik olarak oluşturuldu">
            <a:extLst>
              <a:ext uri="{FF2B5EF4-FFF2-40B4-BE49-F238E27FC236}">
                <a16:creationId xmlns:a16="http://schemas.microsoft.com/office/drawing/2014/main" id="{FE9932BC-9656-B544-BF98-C1CAC3520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457" y="6195263"/>
            <a:ext cx="752052" cy="489624"/>
          </a:xfrm>
          <a:prstGeom prst="rect">
            <a:avLst/>
          </a:prstGeom>
        </p:spPr>
      </p:pic>
      <p:sp>
        <p:nvSpPr>
          <p:cNvPr id="26" name="Metin Yer Tutucusu 11">
            <a:extLst>
              <a:ext uri="{FF2B5EF4-FFF2-40B4-BE49-F238E27FC236}">
                <a16:creationId xmlns:a16="http://schemas.microsoft.com/office/drawing/2014/main" id="{01F82E79-FB73-064B-B091-E1EE600933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0570" y="1771542"/>
            <a:ext cx="7433761" cy="25624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5400" b="1" i="0">
                <a:solidFill>
                  <a:srgbClr val="282828"/>
                </a:solidFill>
                <a:latin typeface="Graublau Sans Heavy" panose="02000500040000020004" pitchFamily="2" charset="0"/>
              </a:defRPr>
            </a:lvl1pPr>
          </a:lstStyle>
          <a:p>
            <a:pPr defTabSz="412709" hangingPunct="0"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Quisque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ut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nibh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tellus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.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Proin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eget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pellentesque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mauris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. </a:t>
            </a:r>
            <a:endParaRPr lang="tr-TR" sz="5000" b="1" kern="0" dirty="0">
              <a:solidFill>
                <a:srgbClr val="282828"/>
              </a:solidFill>
              <a:latin typeface="Graublau Sans Heavy" panose="02000500040000020004" pitchFamily="2" charset="0"/>
              <a:sym typeface="San Francisco Display Light"/>
            </a:endParaRPr>
          </a:p>
        </p:txBody>
      </p:sp>
      <p:sp>
        <p:nvSpPr>
          <p:cNvPr id="36" name="Metin Yer Tutucusu 39">
            <a:extLst>
              <a:ext uri="{FF2B5EF4-FFF2-40B4-BE49-F238E27FC236}">
                <a16:creationId xmlns:a16="http://schemas.microsoft.com/office/drawing/2014/main" id="{72A2CBC7-193A-DD48-B241-C0950DA2AC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9809" y="4785614"/>
            <a:ext cx="3568720" cy="637241"/>
          </a:xfrm>
        </p:spPr>
        <p:txBody>
          <a:bodyPr>
            <a:noAutofit/>
          </a:bodyPr>
          <a:lstStyle>
            <a:lvl1pPr marL="0" indent="0" algn="l">
              <a:buNone/>
              <a:defRPr sz="3300" b="1" i="0">
                <a:solidFill>
                  <a:srgbClr val="CF2234"/>
                </a:solidFill>
                <a:latin typeface="Graublau Sans Semibold" panose="02000500040000020004" pitchFamily="2" charset="0"/>
              </a:defRPr>
            </a:lvl1pPr>
          </a:lstStyle>
          <a:p>
            <a:r>
              <a:rPr lang="tr-TR" dirty="0"/>
              <a:t>Dolar Sit </a:t>
            </a:r>
            <a:r>
              <a:rPr lang="tr-TR" dirty="0" err="1"/>
              <a:t>Amet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35931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y wavy texture motion background bjdx9vwwb D">
            <a:hlinkClick r:id="" action="ppaction://media"/>
            <a:extLst>
              <a:ext uri="{FF2B5EF4-FFF2-40B4-BE49-F238E27FC236}">
                <a16:creationId xmlns:a16="http://schemas.microsoft.com/office/drawing/2014/main" id="{34025637-9B29-6840-A312-31612795499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rgbClr val="A9000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A3E104D-1C7A-6D47-BF3C-2DE0553672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0" y="-50800"/>
            <a:ext cx="12192000" cy="691763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18ED8C4-6DA0-454F-9E5F-A7AEB06A0F9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8149" y="526522"/>
            <a:ext cx="1112264" cy="396450"/>
          </a:xfrm>
          <a:prstGeom prst="rect">
            <a:avLst/>
          </a:prstGeom>
        </p:spPr>
      </p:pic>
      <p:sp>
        <p:nvSpPr>
          <p:cNvPr id="10" name="Metin Yer Tutucusu 8">
            <a:extLst>
              <a:ext uri="{FF2B5EF4-FFF2-40B4-BE49-F238E27FC236}">
                <a16:creationId xmlns:a16="http://schemas.microsoft.com/office/drawing/2014/main" id="{2BD8ADA7-5895-604A-9457-29C455F24E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429" y="2103937"/>
            <a:ext cx="6413500" cy="3532773"/>
          </a:xfrm>
        </p:spPr>
        <p:txBody>
          <a:bodyPr>
            <a:noAutofit/>
          </a:bodyPr>
          <a:lstStyle>
            <a:lvl1pPr marL="0" indent="0">
              <a:buNone/>
              <a:defRPr sz="9000" b="1" i="0">
                <a:solidFill>
                  <a:schemeClr val="bg1"/>
                </a:solidFill>
                <a:latin typeface="Graublau Sans Heavy" panose="02000500040000020004" pitchFamily="2" charset="0"/>
              </a:defRPr>
            </a:lvl1pPr>
          </a:lstStyle>
          <a:p>
            <a:r>
              <a:rPr lang="tr-TR" dirty="0"/>
              <a:t>Teşekkürler</a:t>
            </a:r>
          </a:p>
        </p:txBody>
      </p:sp>
    </p:spTree>
    <p:extLst>
      <p:ext uri="{BB962C8B-B14F-4D97-AF65-F5344CB8AC3E}">
        <p14:creationId xmlns:p14="http://schemas.microsoft.com/office/powerpoint/2010/main" val="2799663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y wavy texture motion background bjdx9vwwb D">
            <a:hlinkClick r:id="" action="ppaction://media"/>
            <a:extLst>
              <a:ext uri="{FF2B5EF4-FFF2-40B4-BE49-F238E27FC236}">
                <a16:creationId xmlns:a16="http://schemas.microsoft.com/office/drawing/2014/main" id="{3BCC3B75-0C7C-E449-B807-D3963F76614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rgbClr val="A9000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88083A12-A40E-4D44-9D22-978CBDEB44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04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C93A659A-95D9-0E47-9931-3FB04929DE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1640026"/>
            <a:ext cx="12192000" cy="5238750"/>
          </a:xfrm>
          <a:prstGeom prst="rect">
            <a:avLst/>
          </a:prstGeom>
        </p:spPr>
      </p:pic>
      <p:pic>
        <p:nvPicPr>
          <p:cNvPr id="16" name="Comp 1_1.mp4">
            <a:hlinkClick r:id="" action="ppaction://media"/>
            <a:extLst>
              <a:ext uri="{FF2B5EF4-FFF2-40B4-BE49-F238E27FC236}">
                <a16:creationId xmlns:a16="http://schemas.microsoft.com/office/drawing/2014/main" id="{661D906C-0535-BC4B-8ECD-301BCFA0457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sim 4" descr="nesne içeren bir resim&#10;&#10;&#10;&#10;Açıklama otomatik olarak oluşturuldu">
            <a:extLst>
              <a:ext uri="{FF2B5EF4-FFF2-40B4-BE49-F238E27FC236}">
                <a16:creationId xmlns:a16="http://schemas.microsoft.com/office/drawing/2014/main" id="{A525B130-1601-F14C-8512-4C54EFFF6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457" y="6195263"/>
            <a:ext cx="752052" cy="489624"/>
          </a:xfrm>
          <a:prstGeom prst="rect">
            <a:avLst/>
          </a:prstGeom>
        </p:spPr>
      </p:pic>
      <p:sp>
        <p:nvSpPr>
          <p:cNvPr id="17" name="Metin Yer Tutucusu 16">
            <a:extLst>
              <a:ext uri="{FF2B5EF4-FFF2-40B4-BE49-F238E27FC236}">
                <a16:creationId xmlns:a16="http://schemas.microsoft.com/office/drawing/2014/main" id="{AB697134-EE09-3740-91FC-DFEA23179DB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5750" y="171451"/>
            <a:ext cx="11444287" cy="585787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F851AAFB-0D93-1A4A-8E6E-93303260151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8613" y="785813"/>
            <a:ext cx="11344275" cy="671512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Graublau Sans Light" panose="02000500040000020004" pitchFamily="2" charset="0"/>
              </a:defRPr>
            </a:lvl1pPr>
          </a:lstStyle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Aenean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consequat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hendrerit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b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</a:b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massa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sed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condimentum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Praesent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vestibulum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augue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ac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laoreet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consectetur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0215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Comp 1_1.mp4">
            <a:hlinkClick r:id="" action="ppaction://media"/>
            <a:extLst>
              <a:ext uri="{FF2B5EF4-FFF2-40B4-BE49-F238E27FC236}">
                <a16:creationId xmlns:a16="http://schemas.microsoft.com/office/drawing/2014/main" id="{D0EEA92F-B100-504B-8B2E-F1A434D83B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74CC660-37FE-C94C-88E5-45375CA8D4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3611" y="1619250"/>
            <a:ext cx="12192000" cy="5238750"/>
          </a:xfrm>
          <a:prstGeom prst="rect">
            <a:avLst/>
          </a:prstGeom>
        </p:spPr>
      </p:pic>
      <p:pic>
        <p:nvPicPr>
          <p:cNvPr id="8" name="Resim 7" descr="nesne içeren bir resim&#10;&#10;&#10;&#10;Açıklama otomatik olarak oluşturuldu">
            <a:extLst>
              <a:ext uri="{FF2B5EF4-FFF2-40B4-BE49-F238E27FC236}">
                <a16:creationId xmlns:a16="http://schemas.microsoft.com/office/drawing/2014/main" id="{8CEBB0B8-36A4-C946-9EBA-41307E2A3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457" y="6195263"/>
            <a:ext cx="752052" cy="489624"/>
          </a:xfrm>
          <a:prstGeom prst="rect">
            <a:avLst/>
          </a:prstGeom>
        </p:spPr>
      </p:pic>
      <p:sp>
        <p:nvSpPr>
          <p:cNvPr id="25" name="Metin Yer Tutucusu 24">
            <a:extLst>
              <a:ext uri="{FF2B5EF4-FFF2-40B4-BE49-F238E27FC236}">
                <a16:creationId xmlns:a16="http://schemas.microsoft.com/office/drawing/2014/main" id="{26CE7AD4-E5D8-1C40-9C6A-F50AF6B2ED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730" y="176103"/>
            <a:ext cx="11059851" cy="613037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27" name="Metin Yer Tutucusu 26">
            <a:extLst>
              <a:ext uri="{FF2B5EF4-FFF2-40B4-BE49-F238E27FC236}">
                <a16:creationId xmlns:a16="http://schemas.microsoft.com/office/drawing/2014/main" id="{A368563E-DB96-1C4D-99CE-FE22DFC1E4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542" y="789401"/>
            <a:ext cx="10936288" cy="68867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latin typeface="Graublau Sans Light" panose="02000500040000020004" pitchFamily="2" charset="0"/>
              </a:defRPr>
            </a:lvl1pPr>
          </a:lstStyle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Aenean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consequat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hendrerit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massa</a:t>
            </a:r>
          </a:p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sed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condimentum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Praesent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vestibulum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augue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ac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laoreet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consectetur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  <p:sp>
        <p:nvSpPr>
          <p:cNvPr id="30" name="Metin Yer Tutucusu 28">
            <a:extLst>
              <a:ext uri="{FF2B5EF4-FFF2-40B4-BE49-F238E27FC236}">
                <a16:creationId xmlns:a16="http://schemas.microsoft.com/office/drawing/2014/main" id="{CCF42079-7640-2E43-9450-56FA693CAB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1403" y="3169325"/>
            <a:ext cx="3895725" cy="563562"/>
          </a:xfrm>
        </p:spPr>
        <p:txBody>
          <a:bodyPr>
            <a:noAutofit/>
          </a:bodyPr>
          <a:lstStyle>
            <a:lvl1pPr marL="0" indent="0" algn="ctr">
              <a:buNone/>
              <a:defRPr sz="36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+250,000</a:t>
            </a:r>
          </a:p>
        </p:txBody>
      </p:sp>
      <p:sp>
        <p:nvSpPr>
          <p:cNvPr id="32" name="Metin Yer Tutucusu 31">
            <a:extLst>
              <a:ext uri="{FF2B5EF4-FFF2-40B4-BE49-F238E27FC236}">
                <a16:creationId xmlns:a16="http://schemas.microsoft.com/office/drawing/2014/main" id="{5A3C9A70-0189-5C41-A250-87ABB371E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6195" y="3769551"/>
            <a:ext cx="2079625" cy="226251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Impsum</a:t>
            </a:r>
            <a:endParaRPr lang="tr-TR" dirty="0"/>
          </a:p>
        </p:txBody>
      </p:sp>
      <p:sp>
        <p:nvSpPr>
          <p:cNvPr id="35" name="Metin Yer Tutucusu 33">
            <a:extLst>
              <a:ext uri="{FF2B5EF4-FFF2-40B4-BE49-F238E27FC236}">
                <a16:creationId xmlns:a16="http://schemas.microsoft.com/office/drawing/2014/main" id="{07D5268E-153B-114B-8AD8-B8B47AE0AD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85" y="4170624"/>
            <a:ext cx="1239838" cy="501650"/>
          </a:xfr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1K</a:t>
            </a:r>
          </a:p>
        </p:txBody>
      </p:sp>
      <p:sp>
        <p:nvSpPr>
          <p:cNvPr id="37" name="Metin Yer Tutucusu 33">
            <a:extLst>
              <a:ext uri="{FF2B5EF4-FFF2-40B4-BE49-F238E27FC236}">
                <a16:creationId xmlns:a16="http://schemas.microsoft.com/office/drawing/2014/main" id="{6D399B79-BC1B-CB43-82CE-FDA21D8F4B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5149" y="4170624"/>
            <a:ext cx="1239838" cy="501650"/>
          </a:xfr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400K</a:t>
            </a:r>
          </a:p>
        </p:txBody>
      </p:sp>
      <p:sp>
        <p:nvSpPr>
          <p:cNvPr id="38" name="Metin Yer Tutucusu 33">
            <a:extLst>
              <a:ext uri="{FF2B5EF4-FFF2-40B4-BE49-F238E27FC236}">
                <a16:creationId xmlns:a16="http://schemas.microsoft.com/office/drawing/2014/main" id="{A8C3726F-69A0-CF4D-B1C5-077BEFB396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4091" y="5417091"/>
            <a:ext cx="1239838" cy="30730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Hour</a:t>
            </a:r>
            <a:endParaRPr lang="tr-TR" dirty="0"/>
          </a:p>
        </p:txBody>
      </p:sp>
      <p:sp>
        <p:nvSpPr>
          <p:cNvPr id="42" name="Metin Yer Tutucusu 41">
            <a:extLst>
              <a:ext uri="{FF2B5EF4-FFF2-40B4-BE49-F238E27FC236}">
                <a16:creationId xmlns:a16="http://schemas.microsoft.com/office/drawing/2014/main" id="{D1D8081C-BE0C-9A42-A67C-88C06A684F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003" y="5228646"/>
            <a:ext cx="805981" cy="487362"/>
          </a:xfrm>
        </p:spPr>
        <p:txBody>
          <a:bodyPr>
            <a:noAutofit/>
          </a:bodyPr>
          <a:lstStyle>
            <a:lvl1pPr marL="0" indent="0" algn="r">
              <a:buNone/>
              <a:defRPr sz="33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72</a:t>
            </a:r>
          </a:p>
        </p:txBody>
      </p:sp>
      <p:sp>
        <p:nvSpPr>
          <p:cNvPr id="44" name="Metin Yer Tutucusu 43">
            <a:extLst>
              <a:ext uri="{FF2B5EF4-FFF2-40B4-BE49-F238E27FC236}">
                <a16:creationId xmlns:a16="http://schemas.microsoft.com/office/drawing/2014/main" id="{DC65A3DF-0275-7C4E-824C-0121DAE494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943" y="5732435"/>
            <a:ext cx="1114425" cy="223837"/>
          </a:xfrm>
        </p:spPr>
        <p:txBody>
          <a:bodyPr>
            <a:noAutofit/>
          </a:bodyPr>
          <a:lstStyle>
            <a:lvl1pPr marL="0" indent="0" algn="ctr">
              <a:buNone/>
              <a:defRPr sz="1000" b="0" i="0">
                <a:latin typeface="Graublau Sans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45" name="Metin Yer Tutucusu 33">
            <a:extLst>
              <a:ext uri="{FF2B5EF4-FFF2-40B4-BE49-F238E27FC236}">
                <a16:creationId xmlns:a16="http://schemas.microsoft.com/office/drawing/2014/main" id="{0D197872-23E8-CF42-98E4-81068699E6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59716" y="5417091"/>
            <a:ext cx="1239838" cy="30730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Minute</a:t>
            </a:r>
          </a:p>
        </p:txBody>
      </p:sp>
      <p:sp>
        <p:nvSpPr>
          <p:cNvPr id="46" name="Metin Yer Tutucusu 41">
            <a:extLst>
              <a:ext uri="{FF2B5EF4-FFF2-40B4-BE49-F238E27FC236}">
                <a16:creationId xmlns:a16="http://schemas.microsoft.com/office/drawing/2014/main" id="{079AA0EE-40BC-A14A-BF54-7E93770266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19632" y="5228646"/>
            <a:ext cx="747978" cy="487362"/>
          </a:xfrm>
        </p:spPr>
        <p:txBody>
          <a:bodyPr>
            <a:noAutofit/>
          </a:bodyPr>
          <a:lstStyle>
            <a:lvl1pPr marL="0" indent="0" algn="r">
              <a:buNone/>
              <a:defRPr sz="33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2</a:t>
            </a:r>
          </a:p>
        </p:txBody>
      </p:sp>
      <p:sp>
        <p:nvSpPr>
          <p:cNvPr id="47" name="Metin Yer Tutucusu 43">
            <a:extLst>
              <a:ext uri="{FF2B5EF4-FFF2-40B4-BE49-F238E27FC236}">
                <a16:creationId xmlns:a16="http://schemas.microsoft.com/office/drawing/2014/main" id="{0BF9712D-DB79-E64B-A652-DC394B1B4A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07568" y="5732435"/>
            <a:ext cx="1114425" cy="223837"/>
          </a:xfrm>
        </p:spPr>
        <p:txBody>
          <a:bodyPr>
            <a:noAutofit/>
          </a:bodyPr>
          <a:lstStyle>
            <a:lvl1pPr marL="0" indent="0" algn="ctr">
              <a:buNone/>
              <a:defRPr sz="1000" b="0" i="0">
                <a:latin typeface="Graublau Sans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48" name="Metin Yer Tutucusu 33">
            <a:extLst>
              <a:ext uri="{FF2B5EF4-FFF2-40B4-BE49-F238E27FC236}">
                <a16:creationId xmlns:a16="http://schemas.microsoft.com/office/drawing/2014/main" id="{29D38DB7-288B-494C-BCF5-038B425199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27848" y="5417091"/>
            <a:ext cx="1239838" cy="30730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Minute</a:t>
            </a:r>
          </a:p>
        </p:txBody>
      </p:sp>
      <p:sp>
        <p:nvSpPr>
          <p:cNvPr id="49" name="Metin Yer Tutucusu 41">
            <a:extLst>
              <a:ext uri="{FF2B5EF4-FFF2-40B4-BE49-F238E27FC236}">
                <a16:creationId xmlns:a16="http://schemas.microsoft.com/office/drawing/2014/main" id="{12E09630-A7D9-544C-A9F5-66DAB8783B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88188" y="5228646"/>
            <a:ext cx="947553" cy="487362"/>
          </a:xfrm>
        </p:spPr>
        <p:txBody>
          <a:bodyPr>
            <a:noAutofit/>
          </a:bodyPr>
          <a:lstStyle>
            <a:lvl1pPr marL="0" indent="0" algn="r">
              <a:buNone/>
              <a:defRPr sz="33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/>
              <a:t>130</a:t>
            </a:r>
          </a:p>
        </p:txBody>
      </p:sp>
      <p:sp>
        <p:nvSpPr>
          <p:cNvPr id="50" name="Metin Yer Tutucusu 43">
            <a:extLst>
              <a:ext uri="{FF2B5EF4-FFF2-40B4-BE49-F238E27FC236}">
                <a16:creationId xmlns:a16="http://schemas.microsoft.com/office/drawing/2014/main" id="{E3CAE0A1-4600-FF4D-A19B-F1FC12A93E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700" y="5732435"/>
            <a:ext cx="1114425" cy="223837"/>
          </a:xfrm>
        </p:spPr>
        <p:txBody>
          <a:bodyPr>
            <a:noAutofit/>
          </a:bodyPr>
          <a:lstStyle>
            <a:lvl1pPr marL="0" indent="0" algn="ctr">
              <a:buNone/>
              <a:defRPr sz="1000" b="0" i="0">
                <a:latin typeface="Graublau Sans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51" name="Metin Yer Tutucusu 26">
            <a:extLst>
              <a:ext uri="{FF2B5EF4-FFF2-40B4-BE49-F238E27FC236}">
                <a16:creationId xmlns:a16="http://schemas.microsoft.com/office/drawing/2014/main" id="{D7F6CAAF-D639-3B40-86BA-C8B39795D2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85932" y="5080359"/>
            <a:ext cx="5149661" cy="323980"/>
          </a:xfrm>
        </p:spPr>
        <p:txBody>
          <a:bodyPr>
            <a:noAutofit/>
          </a:bodyPr>
          <a:lstStyle>
            <a:lvl1pPr marL="0" indent="0" algn="l" defTabSz="412709" hangingPunct="0">
              <a:lnSpc>
                <a:spcPct val="120000"/>
              </a:lnSpc>
              <a:spcBef>
                <a:spcPts val="0"/>
              </a:spcBef>
              <a:buNone/>
              <a:defRPr sz="1800" b="0" i="0">
                <a:solidFill>
                  <a:srgbClr val="53585F"/>
                </a:solidFill>
                <a:latin typeface="San Francisco Display Light"/>
                <a:sym typeface="San Francisco Display Light"/>
              </a:defRPr>
            </a:lvl1pPr>
          </a:lstStyle>
          <a:p>
            <a:pPr algn="ctr"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  <p:sp>
        <p:nvSpPr>
          <p:cNvPr id="53" name="Metin Yer Tutucusu 52">
            <a:extLst>
              <a:ext uri="{FF2B5EF4-FFF2-40B4-BE49-F238E27FC236}">
                <a16:creationId xmlns:a16="http://schemas.microsoft.com/office/drawing/2014/main" id="{E4C4E7B2-2565-3644-B729-DB991EA289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76707" y="5510578"/>
            <a:ext cx="5182332" cy="362684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CF2234"/>
                </a:solidFill>
                <a:latin typeface="Graublau Sans Book" panose="02000500040000020004" pitchFamily="2" charset="0"/>
              </a:defRPr>
            </a:lvl1pPr>
          </a:lstStyle>
          <a:p>
            <a:r>
              <a:rPr lang="tr-TR" sz="1400" b="1" kern="0" dirty="0" err="1">
                <a:solidFill>
                  <a:srgbClr val="D0202F"/>
                </a:solidFill>
                <a:latin typeface="Graublau Sans" panose="02000500040000020004" pitchFamily="2" charset="0"/>
                <a:sym typeface="San Francisco Display Light"/>
              </a:rPr>
              <a:t>Aenean</a:t>
            </a:r>
            <a:r>
              <a:rPr lang="tr-TR" sz="1400" b="1" kern="0" dirty="0">
                <a:solidFill>
                  <a:srgbClr val="D0202F"/>
                </a:solidFill>
                <a:latin typeface="Graublau Sans" panose="02000500040000020004" pitchFamily="2" charset="0"/>
                <a:sym typeface="San Francisco Display Light"/>
              </a:rPr>
              <a:t> </a:t>
            </a:r>
            <a:r>
              <a:rPr lang="tr-TR" sz="1400" b="1" kern="0" dirty="0" err="1">
                <a:solidFill>
                  <a:srgbClr val="D0202F"/>
                </a:solidFill>
                <a:latin typeface="Graublau Sans" panose="02000500040000020004" pitchFamily="2" charset="0"/>
                <a:sym typeface="San Francisco Display Light"/>
              </a:rPr>
              <a:t>consequat</a:t>
            </a:r>
            <a:r>
              <a:rPr lang="tr-TR" sz="1400" b="1" kern="0" dirty="0">
                <a:solidFill>
                  <a:srgbClr val="D0202F"/>
                </a:solidFill>
                <a:latin typeface="Graublau Sans" panose="02000500040000020004" pitchFamily="2" charset="0"/>
                <a:sym typeface="San Francisco Display Light"/>
              </a:rPr>
              <a:t> </a:t>
            </a:r>
            <a:r>
              <a:rPr lang="tr-TR" sz="1400" b="1" kern="0" dirty="0" err="1">
                <a:solidFill>
                  <a:srgbClr val="D0202F"/>
                </a:solidFill>
                <a:latin typeface="Graublau Sans" panose="02000500040000020004" pitchFamily="2" charset="0"/>
                <a:sym typeface="San Francisco Display Light"/>
              </a:rPr>
              <a:t>hendrerit</a:t>
            </a:r>
            <a:r>
              <a:rPr lang="tr-TR" sz="1400" b="1" kern="0" dirty="0">
                <a:solidFill>
                  <a:srgbClr val="D0202F"/>
                </a:solidFill>
                <a:latin typeface="Graublau Sans" panose="02000500040000020004" pitchFamily="2" charset="0"/>
                <a:sym typeface="San Francisco Display Light"/>
              </a:rPr>
              <a:t> massa </a:t>
            </a:r>
            <a:r>
              <a:rPr lang="tr-TR" sz="1400" b="1" kern="0" dirty="0" err="1">
                <a:solidFill>
                  <a:srgbClr val="D0202F"/>
                </a:solidFill>
                <a:latin typeface="Graublau Sans" panose="02000500040000020004" pitchFamily="2" charset="0"/>
                <a:sym typeface="San Francisco Display Light"/>
              </a:rPr>
              <a:t>sed</a:t>
            </a:r>
            <a:r>
              <a:rPr lang="tr-TR" sz="1400" b="1" kern="0" dirty="0">
                <a:solidFill>
                  <a:srgbClr val="D0202F"/>
                </a:solidFill>
                <a:latin typeface="Graublau Sans" panose="02000500040000020004" pitchFamily="2" charset="0"/>
                <a:sym typeface="San Francisco Display Light"/>
              </a:rPr>
              <a:t> </a:t>
            </a:r>
            <a:r>
              <a:rPr lang="tr-TR" sz="1400" b="1" kern="0" dirty="0" err="1">
                <a:solidFill>
                  <a:srgbClr val="D0202F"/>
                </a:solidFill>
                <a:latin typeface="Graublau Sans" panose="02000500040000020004" pitchFamily="2" charset="0"/>
                <a:sym typeface="San Francisco Display Light"/>
              </a:rPr>
              <a:t>condimentum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5032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Comp 1_1.mp4">
            <a:hlinkClick r:id="" action="ppaction://media"/>
            <a:extLst>
              <a:ext uri="{FF2B5EF4-FFF2-40B4-BE49-F238E27FC236}">
                <a16:creationId xmlns:a16="http://schemas.microsoft.com/office/drawing/2014/main" id="{1931C3BE-BD57-B24E-BC3E-E5B0DC99525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D3A063D-25BC-B741-9698-8971566D51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1619250"/>
            <a:ext cx="12192000" cy="5238750"/>
          </a:xfrm>
          <a:prstGeom prst="rect">
            <a:avLst/>
          </a:prstGeom>
        </p:spPr>
      </p:pic>
      <p:pic>
        <p:nvPicPr>
          <p:cNvPr id="5" name="Resim 4" descr="nesne içeren bir resim&#10;&#10;&#10;&#10;Açıklama otomatik olarak oluşturuldu">
            <a:extLst>
              <a:ext uri="{FF2B5EF4-FFF2-40B4-BE49-F238E27FC236}">
                <a16:creationId xmlns:a16="http://schemas.microsoft.com/office/drawing/2014/main" id="{865E790F-D255-8B44-A77E-51CC68DBF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457" y="6195263"/>
            <a:ext cx="752052" cy="489624"/>
          </a:xfrm>
          <a:prstGeom prst="rect">
            <a:avLst/>
          </a:prstGeom>
        </p:spPr>
      </p:pic>
      <p:sp>
        <p:nvSpPr>
          <p:cNvPr id="30" name="Metin Yer Tutucusu 16">
            <a:extLst>
              <a:ext uri="{FF2B5EF4-FFF2-40B4-BE49-F238E27FC236}">
                <a16:creationId xmlns:a16="http://schemas.microsoft.com/office/drawing/2014/main" id="{0C49AB25-1D87-B54C-8924-CE41503E448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5750" y="171451"/>
            <a:ext cx="11444287" cy="585787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31" name="Metin Yer Tutucusu 18">
            <a:extLst>
              <a:ext uri="{FF2B5EF4-FFF2-40B4-BE49-F238E27FC236}">
                <a16:creationId xmlns:a16="http://schemas.microsoft.com/office/drawing/2014/main" id="{170CF29E-93F3-684A-9F01-DC67C5C5F07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8613" y="785813"/>
            <a:ext cx="11344275" cy="671512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Graublau Sans Light" panose="02000500040000020004" pitchFamily="2" charset="0"/>
              </a:defRPr>
            </a:lvl1pPr>
          </a:lstStyle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Aenean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consequat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hendrerit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b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</a:b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massa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sed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condimentum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Praesent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vestibulum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augue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ac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laoreet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consectetur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  <p:sp>
        <p:nvSpPr>
          <p:cNvPr id="33" name="Metin Yer Tutucusu 31">
            <a:extLst>
              <a:ext uri="{FF2B5EF4-FFF2-40B4-BE49-F238E27FC236}">
                <a16:creationId xmlns:a16="http://schemas.microsoft.com/office/drawing/2014/main" id="{4595CCA9-93A2-C241-A66D-19657E3915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4434" y="1633084"/>
            <a:ext cx="2863624" cy="32634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35" name="Metin Yer Tutucusu 34">
            <a:extLst>
              <a:ext uri="{FF2B5EF4-FFF2-40B4-BE49-F238E27FC236}">
                <a16:creationId xmlns:a16="http://schemas.microsoft.com/office/drawing/2014/main" id="{4B19073D-CEC0-244C-AA4F-AED4214432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5547" y="1947863"/>
            <a:ext cx="1872796" cy="436108"/>
          </a:xfrm>
        </p:spPr>
        <p:txBody>
          <a:bodyPr>
            <a:noAutofit/>
          </a:bodyPr>
          <a:lstStyle>
            <a:lvl1pPr marL="0" indent="0"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lvl="0" defTabSz="228600">
              <a:defRPr/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</a:t>
            </a:r>
            <a:endParaRPr kumimoji="0" lang="en-US" sz="1050" b="1" u="none" strike="noStrike" kern="0" cap="none" spc="0" normalizeH="0" baseline="0" noProof="0" dirty="0">
              <a:ln>
                <a:noFill/>
              </a:ln>
              <a:solidFill>
                <a:srgbClr val="272A30"/>
              </a:solidFill>
              <a:effectLst/>
              <a:uLnTx/>
              <a:uFillTx/>
              <a:latin typeface="Graublau Sans" panose="02000500040000020004" pitchFamily="2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8" name="Metin Yer Tutucusu 31">
            <a:extLst>
              <a:ext uri="{FF2B5EF4-FFF2-40B4-BE49-F238E27FC236}">
                <a16:creationId xmlns:a16="http://schemas.microsoft.com/office/drawing/2014/main" id="{CFFFAD41-BC59-D740-9651-AF8D2F0DF1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99793" y="3269095"/>
            <a:ext cx="2863624" cy="32634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39" name="Metin Yer Tutucusu 34">
            <a:extLst>
              <a:ext uri="{FF2B5EF4-FFF2-40B4-BE49-F238E27FC236}">
                <a16:creationId xmlns:a16="http://schemas.microsoft.com/office/drawing/2014/main" id="{38013643-4DBE-BB42-A1AB-F17C2A9370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0906" y="3583874"/>
            <a:ext cx="1872796" cy="436108"/>
          </a:xfrm>
        </p:spPr>
        <p:txBody>
          <a:bodyPr>
            <a:noAutofit/>
          </a:bodyPr>
          <a:lstStyle>
            <a:lvl1pPr marL="0" indent="0"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lvl="0" defTabSz="228600">
              <a:defRPr/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</a:t>
            </a:r>
            <a:endParaRPr kumimoji="0" lang="en-US" sz="1050" b="1" u="none" strike="noStrike" kern="0" cap="none" spc="0" normalizeH="0" baseline="0" noProof="0" dirty="0">
              <a:ln>
                <a:noFill/>
              </a:ln>
              <a:solidFill>
                <a:srgbClr val="272A30"/>
              </a:solidFill>
              <a:effectLst/>
              <a:uLnTx/>
              <a:uFillTx/>
              <a:latin typeface="Graublau Sans" panose="02000500040000020004" pitchFamily="2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2" name="Metin Yer Tutucusu 31">
            <a:extLst>
              <a:ext uri="{FF2B5EF4-FFF2-40B4-BE49-F238E27FC236}">
                <a16:creationId xmlns:a16="http://schemas.microsoft.com/office/drawing/2014/main" id="{0B7AB793-168B-0343-8FF0-47FDE50E26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5805" y="4910227"/>
            <a:ext cx="2863624" cy="32634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43" name="Metin Yer Tutucusu 34">
            <a:extLst>
              <a:ext uri="{FF2B5EF4-FFF2-40B4-BE49-F238E27FC236}">
                <a16:creationId xmlns:a16="http://schemas.microsoft.com/office/drawing/2014/main" id="{28A3BFF6-E2D5-5D4C-8547-8CE2D7A09D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6918" y="5225006"/>
            <a:ext cx="1872796" cy="436108"/>
          </a:xfrm>
        </p:spPr>
        <p:txBody>
          <a:bodyPr>
            <a:noAutofit/>
          </a:bodyPr>
          <a:lstStyle>
            <a:lvl1pPr marL="0" indent="0"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lvl="0" defTabSz="228600">
              <a:defRPr/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</a:t>
            </a:r>
            <a:endParaRPr kumimoji="0" lang="en-US" sz="1050" b="1" u="none" strike="noStrike" kern="0" cap="none" spc="0" normalizeH="0" baseline="0" noProof="0" dirty="0">
              <a:ln>
                <a:noFill/>
              </a:ln>
              <a:solidFill>
                <a:srgbClr val="272A30"/>
              </a:solidFill>
              <a:effectLst/>
              <a:uLnTx/>
              <a:uFillTx/>
              <a:latin typeface="Graublau Sans" panose="02000500040000020004" pitchFamily="2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46" name="Metin Yer Tutucusu 31">
            <a:extLst>
              <a:ext uri="{FF2B5EF4-FFF2-40B4-BE49-F238E27FC236}">
                <a16:creationId xmlns:a16="http://schemas.microsoft.com/office/drawing/2014/main" id="{DACDEF30-198D-C54D-B076-978C8369AB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16823" y="1633084"/>
            <a:ext cx="2863624" cy="326345"/>
          </a:xfrm>
        </p:spPr>
        <p:txBody>
          <a:bodyPr>
            <a:noAutofit/>
          </a:bodyPr>
          <a:lstStyle>
            <a:lvl1pPr marL="0" indent="0" algn="r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47" name="Metin Yer Tutucusu 34">
            <a:extLst>
              <a:ext uri="{FF2B5EF4-FFF2-40B4-BE49-F238E27FC236}">
                <a16:creationId xmlns:a16="http://schemas.microsoft.com/office/drawing/2014/main" id="{D4EDE2E1-AF92-804C-857A-91F606D4AF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07650" y="1927087"/>
            <a:ext cx="1872796" cy="436108"/>
          </a:xfrm>
        </p:spPr>
        <p:txBody>
          <a:bodyPr>
            <a:noAutofit/>
          </a:bodyPr>
          <a:lstStyle>
            <a:lvl1pPr marL="0" indent="0" algn="r"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lvl="0" defTabSz="228600">
              <a:defRPr/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</a:t>
            </a:r>
            <a:endParaRPr kumimoji="0" lang="en-US" sz="1050" b="1" u="none" strike="noStrike" kern="0" cap="none" spc="0" normalizeH="0" baseline="0" noProof="0" dirty="0">
              <a:ln>
                <a:noFill/>
              </a:ln>
              <a:solidFill>
                <a:srgbClr val="272A30"/>
              </a:solidFill>
              <a:effectLst/>
              <a:uLnTx/>
              <a:uFillTx/>
              <a:latin typeface="Graublau Sans" panose="02000500040000020004" pitchFamily="2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50" name="Metin Yer Tutucusu 31">
            <a:extLst>
              <a:ext uri="{FF2B5EF4-FFF2-40B4-BE49-F238E27FC236}">
                <a16:creationId xmlns:a16="http://schemas.microsoft.com/office/drawing/2014/main" id="{86308B19-B03F-554B-AB02-04795DBF3B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41366" y="3287712"/>
            <a:ext cx="2863624" cy="326345"/>
          </a:xfrm>
        </p:spPr>
        <p:txBody>
          <a:bodyPr>
            <a:noAutofit/>
          </a:bodyPr>
          <a:lstStyle>
            <a:lvl1pPr marL="0" indent="0" algn="r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51" name="Metin Yer Tutucusu 34">
            <a:extLst>
              <a:ext uri="{FF2B5EF4-FFF2-40B4-BE49-F238E27FC236}">
                <a16:creationId xmlns:a16="http://schemas.microsoft.com/office/drawing/2014/main" id="{37839E6E-9FC8-7C4E-93AE-F0B0817F6C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2193" y="3581715"/>
            <a:ext cx="1872796" cy="436108"/>
          </a:xfrm>
        </p:spPr>
        <p:txBody>
          <a:bodyPr>
            <a:noAutofit/>
          </a:bodyPr>
          <a:lstStyle>
            <a:lvl1pPr marL="0" indent="0" algn="r"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lvl="0" defTabSz="228600">
              <a:defRPr/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</a:t>
            </a:r>
            <a:endParaRPr kumimoji="0" lang="en-US" sz="1050" b="1" u="none" strike="noStrike" kern="0" cap="none" spc="0" normalizeH="0" baseline="0" noProof="0" dirty="0">
              <a:ln>
                <a:noFill/>
              </a:ln>
              <a:solidFill>
                <a:srgbClr val="272A30"/>
              </a:solidFill>
              <a:effectLst/>
              <a:uLnTx/>
              <a:uFillTx/>
              <a:latin typeface="Graublau Sans" panose="02000500040000020004" pitchFamily="2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54" name="Metin Yer Tutucusu 31">
            <a:extLst>
              <a:ext uri="{FF2B5EF4-FFF2-40B4-BE49-F238E27FC236}">
                <a16:creationId xmlns:a16="http://schemas.microsoft.com/office/drawing/2014/main" id="{A850EA24-D31F-9441-90C0-A71954520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97080" y="4909683"/>
            <a:ext cx="2863624" cy="326345"/>
          </a:xfrm>
        </p:spPr>
        <p:txBody>
          <a:bodyPr>
            <a:noAutofit/>
          </a:bodyPr>
          <a:lstStyle>
            <a:lvl1pPr marL="0" indent="0" algn="r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55" name="Metin Yer Tutucusu 34">
            <a:extLst>
              <a:ext uri="{FF2B5EF4-FFF2-40B4-BE49-F238E27FC236}">
                <a16:creationId xmlns:a16="http://schemas.microsoft.com/office/drawing/2014/main" id="{6132EA42-A786-F14D-B1E3-79A21EB012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87907" y="5203686"/>
            <a:ext cx="1872796" cy="436108"/>
          </a:xfrm>
        </p:spPr>
        <p:txBody>
          <a:bodyPr>
            <a:noAutofit/>
          </a:bodyPr>
          <a:lstStyle>
            <a:lvl1pPr marL="0" indent="0" algn="r"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lvl="0" defTabSz="228600">
              <a:defRPr/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</a:t>
            </a:r>
            <a:endParaRPr kumimoji="0" lang="en-US" sz="1050" b="1" u="none" strike="noStrike" kern="0" cap="none" spc="0" normalizeH="0" baseline="0" noProof="0" dirty="0">
              <a:ln>
                <a:noFill/>
              </a:ln>
              <a:solidFill>
                <a:srgbClr val="272A30"/>
              </a:solidFill>
              <a:effectLst/>
              <a:uLnTx/>
              <a:uFillTx/>
              <a:latin typeface="Graublau Sans" panose="02000500040000020004" pitchFamily="2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58" name="Metin Yer Tutucusu 56">
            <a:extLst>
              <a:ext uri="{FF2B5EF4-FFF2-40B4-BE49-F238E27FC236}">
                <a16:creationId xmlns:a16="http://schemas.microsoft.com/office/drawing/2014/main" id="{8B0642BE-9522-CC4E-9AFC-CDE91BF807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1206" y="2917144"/>
            <a:ext cx="3745366" cy="1350055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latin typeface="Graublau Sans Heavy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endParaRPr lang="tr-TR" dirty="0"/>
          </a:p>
          <a:p>
            <a:r>
              <a:rPr lang="tr-TR" dirty="0" err="1"/>
              <a:t>Ipsum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59513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mp 1_1.mp4">
            <a:hlinkClick r:id="" action="ppaction://media"/>
            <a:extLst>
              <a:ext uri="{FF2B5EF4-FFF2-40B4-BE49-F238E27FC236}">
                <a16:creationId xmlns:a16="http://schemas.microsoft.com/office/drawing/2014/main" id="{40DF644E-9EC2-7744-983D-CECD644091E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F72F2E0-68AB-2743-98AE-A395B0F01F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-1" y="1640256"/>
            <a:ext cx="12192000" cy="5238750"/>
          </a:xfrm>
          <a:prstGeom prst="rect">
            <a:avLst/>
          </a:prstGeom>
        </p:spPr>
      </p:pic>
      <p:pic>
        <p:nvPicPr>
          <p:cNvPr id="6" name="Resim 5" descr="nesne içeren bir resim&#10;&#10;&#10;&#10;Açıklama otomatik olarak oluşturuldu">
            <a:extLst>
              <a:ext uri="{FF2B5EF4-FFF2-40B4-BE49-F238E27FC236}">
                <a16:creationId xmlns:a16="http://schemas.microsoft.com/office/drawing/2014/main" id="{499CE7E6-21EC-BB4F-9CA2-B6602F4B6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457" y="6195263"/>
            <a:ext cx="752052" cy="489624"/>
          </a:xfrm>
          <a:prstGeom prst="rect">
            <a:avLst/>
          </a:prstGeom>
        </p:spPr>
      </p:pic>
      <p:sp>
        <p:nvSpPr>
          <p:cNvPr id="23" name="Metin Yer Tutucusu 31">
            <a:extLst>
              <a:ext uri="{FF2B5EF4-FFF2-40B4-BE49-F238E27FC236}">
                <a16:creationId xmlns:a16="http://schemas.microsoft.com/office/drawing/2014/main" id="{668B217F-5FFF-964A-8405-DEEC316F2B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6934" y="1391784"/>
            <a:ext cx="2863624" cy="32634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Impsum</a:t>
            </a:r>
            <a:endParaRPr lang="tr-TR" dirty="0"/>
          </a:p>
        </p:txBody>
      </p:sp>
      <p:sp>
        <p:nvSpPr>
          <p:cNvPr id="24" name="Metin Yer Tutucusu 16">
            <a:extLst>
              <a:ext uri="{FF2B5EF4-FFF2-40B4-BE49-F238E27FC236}">
                <a16:creationId xmlns:a16="http://schemas.microsoft.com/office/drawing/2014/main" id="{A0FCED0C-0861-9A46-8E96-BEC760C804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50" y="171451"/>
            <a:ext cx="11444287" cy="585787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25" name="Metin Yer Tutucusu 18">
            <a:extLst>
              <a:ext uri="{FF2B5EF4-FFF2-40B4-BE49-F238E27FC236}">
                <a16:creationId xmlns:a16="http://schemas.microsoft.com/office/drawing/2014/main" id="{0DB74A92-10FA-3045-9155-83696B02F0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785813"/>
            <a:ext cx="11344275" cy="395287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Graublau Sans Light" panose="02000500040000020004" pitchFamily="2" charset="0"/>
              </a:defRPr>
            </a:lvl1pPr>
          </a:lstStyle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Aenean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consequat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hendrerit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 massa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sed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condimentum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Praesent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vestibulum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augue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ac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laoreet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consectetur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  <p:sp>
        <p:nvSpPr>
          <p:cNvPr id="27" name="Metin Yer Tutucusu 34">
            <a:extLst>
              <a:ext uri="{FF2B5EF4-FFF2-40B4-BE49-F238E27FC236}">
                <a16:creationId xmlns:a16="http://schemas.microsoft.com/office/drawing/2014/main" id="{8270E2A7-E371-B046-83AE-65592977A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346" y="1731963"/>
            <a:ext cx="6706053" cy="4361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Aenean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consequat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hendrerit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 massa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sed</a:t>
            </a:r>
            <a:endParaRPr lang="tr-TR" sz="1050" kern="0" dirty="0">
              <a:solidFill>
                <a:srgbClr val="272A30"/>
              </a:solidFill>
              <a:latin typeface="Graublau Sans Light" panose="02000500040000020004" pitchFamily="2" charset="0"/>
              <a:sym typeface="San Francisco Display Light"/>
            </a:endParaRPr>
          </a:p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condimentum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Praesent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vestibulum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augue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ac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laoreet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consectetur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  <p:sp>
        <p:nvSpPr>
          <p:cNvPr id="30" name="Metin Yer Tutucusu 31">
            <a:extLst>
              <a:ext uri="{FF2B5EF4-FFF2-40B4-BE49-F238E27FC236}">
                <a16:creationId xmlns:a16="http://schemas.microsoft.com/office/drawing/2014/main" id="{3B1309F1-D45D-8F4C-8470-ABD620E5AB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5434" y="2712584"/>
            <a:ext cx="2863624" cy="32634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Impsum</a:t>
            </a:r>
            <a:endParaRPr lang="tr-TR" dirty="0"/>
          </a:p>
        </p:txBody>
      </p:sp>
      <p:sp>
        <p:nvSpPr>
          <p:cNvPr id="31" name="Metin Yer Tutucusu 34">
            <a:extLst>
              <a:ext uri="{FF2B5EF4-FFF2-40B4-BE49-F238E27FC236}">
                <a16:creationId xmlns:a16="http://schemas.microsoft.com/office/drawing/2014/main" id="{3FAFD871-52B5-7F49-AADC-B71BE523C0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93846" y="3052763"/>
            <a:ext cx="6706053" cy="4361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Aenean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consequat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hendrerit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 massa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sed</a:t>
            </a:r>
            <a:endParaRPr lang="tr-TR" sz="1050" kern="0" dirty="0">
              <a:solidFill>
                <a:srgbClr val="272A30"/>
              </a:solidFill>
              <a:latin typeface="Graublau Sans Light" panose="02000500040000020004" pitchFamily="2" charset="0"/>
              <a:sym typeface="San Francisco Display Light"/>
            </a:endParaRPr>
          </a:p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condimentum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Praesent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vestibulum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augue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ac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laoreet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consectetur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  <p:sp>
        <p:nvSpPr>
          <p:cNvPr id="34" name="Metin Yer Tutucusu 31">
            <a:extLst>
              <a:ext uri="{FF2B5EF4-FFF2-40B4-BE49-F238E27FC236}">
                <a16:creationId xmlns:a16="http://schemas.microsoft.com/office/drawing/2014/main" id="{AA3A4CAB-7249-9241-94C2-814F31EAF6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34" y="3931784"/>
            <a:ext cx="2863624" cy="32634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Impsum</a:t>
            </a:r>
            <a:endParaRPr lang="tr-TR" dirty="0"/>
          </a:p>
        </p:txBody>
      </p:sp>
      <p:sp>
        <p:nvSpPr>
          <p:cNvPr id="35" name="Metin Yer Tutucusu 34">
            <a:extLst>
              <a:ext uri="{FF2B5EF4-FFF2-40B4-BE49-F238E27FC236}">
                <a16:creationId xmlns:a16="http://schemas.microsoft.com/office/drawing/2014/main" id="{AC3CE5CA-E147-9B4C-8FCB-A800A1B94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2246" y="4271963"/>
            <a:ext cx="6706053" cy="4361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Aenean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consequat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hendrerit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 massa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sed</a:t>
            </a:r>
            <a:endParaRPr lang="tr-TR" sz="1050" kern="0" dirty="0">
              <a:solidFill>
                <a:srgbClr val="272A30"/>
              </a:solidFill>
              <a:latin typeface="Graublau Sans Light" panose="02000500040000020004" pitchFamily="2" charset="0"/>
              <a:sym typeface="San Francisco Display Light"/>
            </a:endParaRPr>
          </a:p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condimentum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Praesent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vestibulum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augue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ac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laoreet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consectetur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  <p:sp>
        <p:nvSpPr>
          <p:cNvPr id="40" name="Metin Yer Tutucusu 39">
            <a:extLst>
              <a:ext uri="{FF2B5EF4-FFF2-40B4-BE49-F238E27FC236}">
                <a16:creationId xmlns:a16="http://schemas.microsoft.com/office/drawing/2014/main" id="{55602249-0FA1-C64E-83D6-8ACA59E049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1600" y="3289300"/>
            <a:ext cx="1803400" cy="736600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latin typeface="Graublau Sans Heavy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Impsum</a:t>
            </a:r>
            <a:endParaRPr lang="tr-TR" dirty="0"/>
          </a:p>
        </p:txBody>
      </p:sp>
      <p:sp>
        <p:nvSpPr>
          <p:cNvPr id="42" name="Metin Yer Tutucusu 31">
            <a:extLst>
              <a:ext uri="{FF2B5EF4-FFF2-40B4-BE49-F238E27FC236}">
                <a16:creationId xmlns:a16="http://schemas.microsoft.com/office/drawing/2014/main" id="{3AF8F9E7-9BEA-654E-AF22-A5024AB5CF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4796" y="5185561"/>
            <a:ext cx="2863624" cy="32634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Impsum</a:t>
            </a:r>
            <a:endParaRPr lang="tr-TR" dirty="0"/>
          </a:p>
        </p:txBody>
      </p:sp>
      <p:sp>
        <p:nvSpPr>
          <p:cNvPr id="43" name="Metin Yer Tutucusu 34">
            <a:extLst>
              <a:ext uri="{FF2B5EF4-FFF2-40B4-BE49-F238E27FC236}">
                <a16:creationId xmlns:a16="http://schemas.microsoft.com/office/drawing/2014/main" id="{A9E2B18A-F6A1-7947-8021-A9C4D2C352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3208" y="5525740"/>
            <a:ext cx="6706053" cy="4361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050" b="0" i="0">
                <a:latin typeface="Graublau Sans Light" panose="02000500040000020004" pitchFamily="2" charset="0"/>
              </a:defRPr>
            </a:lvl1pPr>
          </a:lstStyle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Aenean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consequat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hendrerit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 massa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sed</a:t>
            </a:r>
            <a:endParaRPr lang="tr-TR" sz="1050" kern="0" dirty="0">
              <a:solidFill>
                <a:srgbClr val="272A30"/>
              </a:solidFill>
              <a:latin typeface="Graublau Sans Light" panose="02000500040000020004" pitchFamily="2" charset="0"/>
              <a:sym typeface="San Francisco Display Light"/>
            </a:endParaRPr>
          </a:p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condimentum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Praesent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vestibulum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augue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ac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laoreet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05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consectetur</a:t>
            </a:r>
            <a:r>
              <a:rPr lang="tr-TR" sz="105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80209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C93A659A-95D9-0E47-9931-3FB04929DE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1640026"/>
            <a:ext cx="12192000" cy="5238750"/>
          </a:xfrm>
          <a:prstGeom prst="rect">
            <a:avLst/>
          </a:prstGeom>
        </p:spPr>
      </p:pic>
      <p:pic>
        <p:nvPicPr>
          <p:cNvPr id="16" name="Comp 1_1.mp4">
            <a:hlinkClick r:id="" action="ppaction://media"/>
            <a:extLst>
              <a:ext uri="{FF2B5EF4-FFF2-40B4-BE49-F238E27FC236}">
                <a16:creationId xmlns:a16="http://schemas.microsoft.com/office/drawing/2014/main" id="{661D906C-0535-BC4B-8ECD-301BCFA0457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sim 4" descr="nesne içeren bir resim&#10;&#10;&#10;&#10;Açıklama otomatik olarak oluşturuldu">
            <a:extLst>
              <a:ext uri="{FF2B5EF4-FFF2-40B4-BE49-F238E27FC236}">
                <a16:creationId xmlns:a16="http://schemas.microsoft.com/office/drawing/2014/main" id="{A525B130-1601-F14C-8512-4C54EFFF6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457" y="6195263"/>
            <a:ext cx="752052" cy="4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53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omp 1_1.mp4">
            <a:hlinkClick r:id="" action="ppaction://media"/>
            <a:extLst>
              <a:ext uri="{FF2B5EF4-FFF2-40B4-BE49-F238E27FC236}">
                <a16:creationId xmlns:a16="http://schemas.microsoft.com/office/drawing/2014/main" id="{FDFBC08C-B5F8-584C-946C-A93E9D8C0F05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379BB41-A255-B540-8C58-F60ED12B97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-658689" y="1619474"/>
            <a:ext cx="12192000" cy="5238750"/>
          </a:xfrm>
          <a:prstGeom prst="rect">
            <a:avLst/>
          </a:prstGeom>
        </p:spPr>
      </p:pic>
      <p:pic>
        <p:nvPicPr>
          <p:cNvPr id="6" name="Resim 5" descr="nesne içeren bir resim&#10;&#10;&#10;&#10;Açıklama otomatik olarak oluşturuldu">
            <a:extLst>
              <a:ext uri="{FF2B5EF4-FFF2-40B4-BE49-F238E27FC236}">
                <a16:creationId xmlns:a16="http://schemas.microsoft.com/office/drawing/2014/main" id="{4808E1D7-BCE6-6548-9E9D-9385BF7FE3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457" y="6195263"/>
            <a:ext cx="752052" cy="489624"/>
          </a:xfrm>
          <a:prstGeom prst="rect">
            <a:avLst/>
          </a:prstGeom>
        </p:spPr>
      </p:pic>
      <p:sp>
        <p:nvSpPr>
          <p:cNvPr id="25" name="Metin Yer Tutucusu 34">
            <a:extLst>
              <a:ext uri="{FF2B5EF4-FFF2-40B4-BE49-F238E27FC236}">
                <a16:creationId xmlns:a16="http://schemas.microsoft.com/office/drawing/2014/main" id="{D6A855F9-BB67-374A-B07D-E7D318360A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0076" y="4376219"/>
            <a:ext cx="4317238" cy="1671884"/>
          </a:xfrm>
        </p:spPr>
        <p:txBody>
          <a:bodyPr>
            <a:no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50" b="0" i="0">
                <a:latin typeface="Graublau Sans Light" panose="02000500040000020004" pitchFamily="2" charset="0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rgbClr val="D0202F"/>
                </a:solidFill>
                <a:latin typeface="Graublau Sans" panose="02000500040000020004" pitchFamily="2" charset="0"/>
                <a:ea typeface="Source Sans Pro" charset="0"/>
                <a:cs typeface="Source Sans Pro" charset="0"/>
              </a:rPr>
              <a:t>Lorem Ipsum</a:t>
            </a:r>
            <a:r>
              <a:rPr lang="en-US" sz="1050" dirty="0">
                <a:solidFill>
                  <a:srgbClr val="272A30">
                    <a:alpha val="60000"/>
                  </a:srgbClr>
                </a:solidFill>
                <a:latin typeface="Graublau Sans" panose="02000500040000020004" pitchFamily="2" charset="0"/>
                <a:ea typeface="Source Sans Pro" charset="0"/>
                <a:cs typeface="Source Sans Pro" charset="0"/>
              </a:rPr>
              <a:t> is simply dummy text of the printing and typesetting industry. Lorem Ipsum is simply dummy text.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272A30">
                  <a:alpha val="60000"/>
                </a:srgbClr>
              </a:solidFill>
              <a:latin typeface="Graublau Sans" panose="02000500040000020004" pitchFamily="2" charset="0"/>
              <a:ea typeface="Source Sans Pro" charset="0"/>
              <a:cs typeface="Source Sans Pro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rgbClr val="D0202F"/>
                </a:solidFill>
                <a:latin typeface="Graublau Sans" panose="02000500040000020004" pitchFamily="2" charset="0"/>
                <a:ea typeface="Source Sans Pro" charset="0"/>
                <a:cs typeface="Source Sans Pro" charset="0"/>
              </a:rPr>
              <a:t>Lorem Ipsum</a:t>
            </a:r>
            <a:r>
              <a:rPr lang="en-US" sz="1050" dirty="0">
                <a:solidFill>
                  <a:srgbClr val="272A30">
                    <a:alpha val="60000"/>
                  </a:srgbClr>
                </a:solidFill>
                <a:latin typeface="Graublau Sans" panose="02000500040000020004" pitchFamily="2" charset="0"/>
                <a:ea typeface="Source Sans Pro" charset="0"/>
                <a:cs typeface="Source Sans Pro" charset="0"/>
              </a:rPr>
              <a:t> is simply dummy text of the printing and typesetting industry. Lorem Ipsum is simply dummy text.</a:t>
            </a:r>
          </a:p>
        </p:txBody>
      </p:sp>
      <p:sp>
        <p:nvSpPr>
          <p:cNvPr id="28" name="Metin Yer Tutucusu 26">
            <a:extLst>
              <a:ext uri="{FF2B5EF4-FFF2-40B4-BE49-F238E27FC236}">
                <a16:creationId xmlns:a16="http://schemas.microsoft.com/office/drawing/2014/main" id="{727B79B0-6131-9E41-B61C-C0ED1902AA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3736" y="1919561"/>
            <a:ext cx="3213235" cy="275000"/>
          </a:xfrm>
        </p:spPr>
        <p:txBody>
          <a:bodyPr>
            <a:noAutofit/>
          </a:bodyPr>
          <a:lstStyle>
            <a:lvl1pPr marL="0" indent="0">
              <a:buNone/>
              <a:defRPr sz="1400" b="0" i="0" spc="300">
                <a:latin typeface="Graublau Sans" panose="02000500040000020004" pitchFamily="2" charset="0"/>
              </a:defRPr>
            </a:lvl1pPr>
          </a:lstStyle>
          <a:p>
            <a:r>
              <a:rPr lang="tr-TR" dirty="0"/>
              <a:t>LOREM IPSUM</a:t>
            </a:r>
          </a:p>
        </p:txBody>
      </p:sp>
      <p:sp>
        <p:nvSpPr>
          <p:cNvPr id="30" name="Metin Yer Tutucusu 26">
            <a:extLst>
              <a:ext uri="{FF2B5EF4-FFF2-40B4-BE49-F238E27FC236}">
                <a16:creationId xmlns:a16="http://schemas.microsoft.com/office/drawing/2014/main" id="{25E75282-C208-FC4D-86BF-12B489F5AB8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3736" y="2735046"/>
            <a:ext cx="3213235" cy="275000"/>
          </a:xfrm>
        </p:spPr>
        <p:txBody>
          <a:bodyPr>
            <a:noAutofit/>
          </a:bodyPr>
          <a:lstStyle>
            <a:lvl1pPr marL="0" indent="0">
              <a:buNone/>
              <a:defRPr sz="1400" b="0" i="0" spc="300">
                <a:latin typeface="Graublau Sans" panose="02000500040000020004" pitchFamily="2" charset="0"/>
              </a:defRPr>
            </a:lvl1pPr>
          </a:lstStyle>
          <a:p>
            <a:r>
              <a:rPr lang="tr-TR" dirty="0"/>
              <a:t>LOREM IPSUM</a:t>
            </a:r>
          </a:p>
        </p:txBody>
      </p:sp>
      <p:sp>
        <p:nvSpPr>
          <p:cNvPr id="31" name="Metin Yer Tutucusu 26">
            <a:extLst>
              <a:ext uri="{FF2B5EF4-FFF2-40B4-BE49-F238E27FC236}">
                <a16:creationId xmlns:a16="http://schemas.microsoft.com/office/drawing/2014/main" id="{3C9F4339-736C-F147-ACFB-56C143A7A4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736" y="3501008"/>
            <a:ext cx="3213235" cy="275000"/>
          </a:xfrm>
        </p:spPr>
        <p:txBody>
          <a:bodyPr>
            <a:noAutofit/>
          </a:bodyPr>
          <a:lstStyle>
            <a:lvl1pPr marL="0" indent="0">
              <a:buNone/>
              <a:defRPr sz="1400" b="0" i="0" spc="300">
                <a:latin typeface="Graublau Sans" panose="02000500040000020004" pitchFamily="2" charset="0"/>
              </a:defRPr>
            </a:lvl1pPr>
          </a:lstStyle>
          <a:p>
            <a:r>
              <a:rPr lang="tr-TR" dirty="0"/>
              <a:t>LOREM IPSUM</a:t>
            </a:r>
          </a:p>
        </p:txBody>
      </p:sp>
      <p:sp>
        <p:nvSpPr>
          <p:cNvPr id="33" name="Metin Yer Tutucusu 26">
            <a:extLst>
              <a:ext uri="{FF2B5EF4-FFF2-40B4-BE49-F238E27FC236}">
                <a16:creationId xmlns:a16="http://schemas.microsoft.com/office/drawing/2014/main" id="{2F86026A-E100-1D4C-AE48-C1897217109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17303" y="2102441"/>
            <a:ext cx="341190" cy="261936"/>
          </a:xfrm>
        </p:spPr>
        <p:txBody>
          <a:bodyPr>
            <a:noAutofit/>
          </a:bodyPr>
          <a:lstStyle>
            <a:lvl1pPr marL="0" indent="0">
              <a:buNone/>
              <a:defRPr sz="1400" b="0" i="0" spc="300">
                <a:latin typeface="Graublau Sans" panose="02000500040000020004" pitchFamily="2" charset="0"/>
              </a:defRPr>
            </a:lvl1pPr>
          </a:lstStyle>
          <a:p>
            <a:r>
              <a:rPr lang="tr-TR" dirty="0"/>
              <a:t>%</a:t>
            </a:r>
          </a:p>
        </p:txBody>
      </p:sp>
      <p:sp>
        <p:nvSpPr>
          <p:cNvPr id="35" name="Metin Yer Tutucusu 26">
            <a:extLst>
              <a:ext uri="{FF2B5EF4-FFF2-40B4-BE49-F238E27FC236}">
                <a16:creationId xmlns:a16="http://schemas.microsoft.com/office/drawing/2014/main" id="{47EB4A56-475C-524F-BAC5-46DF86E8A2B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30366" y="2898818"/>
            <a:ext cx="341190" cy="261936"/>
          </a:xfrm>
        </p:spPr>
        <p:txBody>
          <a:bodyPr>
            <a:noAutofit/>
          </a:bodyPr>
          <a:lstStyle>
            <a:lvl1pPr marL="0" indent="0">
              <a:buNone/>
              <a:defRPr sz="1400" b="0" i="0" spc="300">
                <a:latin typeface="Graublau Sans" panose="02000500040000020004" pitchFamily="2" charset="0"/>
              </a:defRPr>
            </a:lvl1pPr>
          </a:lstStyle>
          <a:p>
            <a:r>
              <a:rPr lang="tr-TR" dirty="0"/>
              <a:t>%</a:t>
            </a:r>
          </a:p>
        </p:txBody>
      </p:sp>
      <p:sp>
        <p:nvSpPr>
          <p:cNvPr id="37" name="Metin Yer Tutucusu 26">
            <a:extLst>
              <a:ext uri="{FF2B5EF4-FFF2-40B4-BE49-F238E27FC236}">
                <a16:creationId xmlns:a16="http://schemas.microsoft.com/office/drawing/2014/main" id="{361D7D56-3629-9F4B-BB01-9F3C882C578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30366" y="3669527"/>
            <a:ext cx="341190" cy="261936"/>
          </a:xfrm>
        </p:spPr>
        <p:txBody>
          <a:bodyPr>
            <a:noAutofit/>
          </a:bodyPr>
          <a:lstStyle>
            <a:lvl1pPr marL="0" indent="0">
              <a:buNone/>
              <a:defRPr sz="1400" b="0" i="0" spc="300">
                <a:latin typeface="Graublau Sans" panose="02000500040000020004" pitchFamily="2" charset="0"/>
              </a:defRPr>
            </a:lvl1pPr>
          </a:lstStyle>
          <a:p>
            <a:r>
              <a:rPr lang="tr-TR" dirty="0"/>
              <a:t>%</a:t>
            </a:r>
          </a:p>
        </p:txBody>
      </p:sp>
      <p:sp>
        <p:nvSpPr>
          <p:cNvPr id="40" name="Metin Yer Tutucusu 16">
            <a:extLst>
              <a:ext uri="{FF2B5EF4-FFF2-40B4-BE49-F238E27FC236}">
                <a16:creationId xmlns:a16="http://schemas.microsoft.com/office/drawing/2014/main" id="{4253B8B4-C66C-F841-85CC-E9EC45CEEE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50" y="171451"/>
            <a:ext cx="11444287" cy="585787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latin typeface="Graublau Sans Book" panose="02000500040000020004" pitchFamily="2" charset="0"/>
              </a:defRPr>
            </a:lvl1pPr>
          </a:lstStyle>
          <a:p>
            <a:r>
              <a:rPr lang="tr-TR" dirty="0" err="1"/>
              <a:t>Lorem</a:t>
            </a:r>
            <a:r>
              <a:rPr lang="tr-TR" dirty="0"/>
              <a:t> </a:t>
            </a:r>
            <a:r>
              <a:rPr lang="tr-TR" dirty="0" err="1"/>
              <a:t>Ipsum</a:t>
            </a:r>
            <a:endParaRPr lang="tr-TR" dirty="0"/>
          </a:p>
        </p:txBody>
      </p:sp>
      <p:sp>
        <p:nvSpPr>
          <p:cNvPr id="41" name="Metin Yer Tutucusu 18">
            <a:extLst>
              <a:ext uri="{FF2B5EF4-FFF2-40B4-BE49-F238E27FC236}">
                <a16:creationId xmlns:a16="http://schemas.microsoft.com/office/drawing/2014/main" id="{0FBE74DF-04E2-5A43-955D-9925656A08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785813"/>
            <a:ext cx="11418887" cy="5857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0" i="0">
                <a:latin typeface="Graublau Sans Light" panose="02000500040000020004" pitchFamily="2" charset="0"/>
              </a:defRPr>
            </a:lvl1pPr>
          </a:lstStyle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Quisque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ut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nibh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tellus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Proin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eget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pellentesque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mauris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Aenean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consequat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hendrerit</a:t>
            </a:r>
            <a:endParaRPr lang="tr-TR" sz="1200" kern="0" dirty="0">
              <a:solidFill>
                <a:srgbClr val="272A30"/>
              </a:solidFill>
              <a:latin typeface="Graublau Sans Light" panose="02000500040000020004" pitchFamily="2" charset="0"/>
              <a:sym typeface="San Francisco Display Light"/>
            </a:endParaRPr>
          </a:p>
          <a:p>
            <a:pPr defTabSz="412709" hangingPunct="0">
              <a:lnSpc>
                <a:spcPct val="120000"/>
              </a:lnSpc>
              <a:defRPr sz="18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massa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sed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condimentum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Praesent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vestibulum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augue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ac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laoreet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 </a:t>
            </a:r>
            <a:r>
              <a:rPr lang="tr-TR" sz="1200" kern="0" dirty="0" err="1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consectetur</a:t>
            </a:r>
            <a:r>
              <a:rPr lang="tr-TR" sz="1200" kern="0" dirty="0">
                <a:solidFill>
                  <a:srgbClr val="272A30"/>
                </a:solidFill>
                <a:latin typeface="Graublau Sans Light" panose="02000500040000020004" pitchFamily="2" charset="0"/>
                <a:sym typeface="San Francisco Display Ligh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3514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mp 1_1.mp4">
            <a:hlinkClick r:id="" action="ppaction://media"/>
            <a:extLst>
              <a:ext uri="{FF2B5EF4-FFF2-40B4-BE49-F238E27FC236}">
                <a16:creationId xmlns:a16="http://schemas.microsoft.com/office/drawing/2014/main" id="{164BBA1F-6F6F-0046-A510-1726ED34E9C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C827AC4-2BAA-5A4C-8738-7B6CA1048B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1619474"/>
            <a:ext cx="12192000" cy="5238750"/>
          </a:xfrm>
          <a:prstGeom prst="rect">
            <a:avLst/>
          </a:prstGeom>
        </p:spPr>
      </p:pic>
      <p:pic>
        <p:nvPicPr>
          <p:cNvPr id="5" name="Resim 4" descr="nesne içeren bir resim&#10;&#10;&#10;&#10;Açıklama otomatik olarak oluşturuldu">
            <a:extLst>
              <a:ext uri="{FF2B5EF4-FFF2-40B4-BE49-F238E27FC236}">
                <a16:creationId xmlns:a16="http://schemas.microsoft.com/office/drawing/2014/main" id="{FE9932BC-9656-B544-BF98-C1CAC3520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457" y="6195263"/>
            <a:ext cx="752052" cy="489624"/>
          </a:xfrm>
          <a:prstGeom prst="rect">
            <a:avLst/>
          </a:prstGeom>
        </p:spPr>
      </p:pic>
      <p:sp>
        <p:nvSpPr>
          <p:cNvPr id="26" name="Metin Yer Tutucusu 11">
            <a:extLst>
              <a:ext uri="{FF2B5EF4-FFF2-40B4-BE49-F238E27FC236}">
                <a16:creationId xmlns:a16="http://schemas.microsoft.com/office/drawing/2014/main" id="{01F82E79-FB73-064B-B091-E1EE600933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9170" y="1771542"/>
            <a:ext cx="7433761" cy="25624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5400" b="1" i="0">
                <a:solidFill>
                  <a:srgbClr val="282828"/>
                </a:solidFill>
                <a:latin typeface="Graublau Sans Heavy" panose="02000500040000020004" pitchFamily="2" charset="0"/>
              </a:defRPr>
            </a:lvl1pPr>
          </a:lstStyle>
          <a:p>
            <a:pPr defTabSz="412709" hangingPunct="0">
              <a:defRPr sz="33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Quisque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ut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nibh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tellus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.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Proin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eget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pellentesque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 </a:t>
            </a:r>
            <a:r>
              <a:rPr lang="tr-TR" sz="5400" b="1" kern="0" dirty="0" err="1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mauris</a:t>
            </a:r>
            <a:r>
              <a:rPr lang="tr-TR" sz="5400" b="1" kern="0" dirty="0">
                <a:solidFill>
                  <a:srgbClr val="282828"/>
                </a:solidFill>
                <a:latin typeface="Graublau Sans Heavy" panose="02000500040000020004" pitchFamily="2" charset="0"/>
                <a:sym typeface="San Francisco Display Light"/>
              </a:rPr>
              <a:t>. </a:t>
            </a:r>
            <a:endParaRPr lang="tr-TR" sz="5000" b="1" kern="0" dirty="0">
              <a:solidFill>
                <a:srgbClr val="282828"/>
              </a:solidFill>
              <a:latin typeface="Graublau Sans Heavy" panose="02000500040000020004" pitchFamily="2" charset="0"/>
              <a:sym typeface="San Francisco Display Light"/>
            </a:endParaRPr>
          </a:p>
        </p:txBody>
      </p:sp>
      <p:sp>
        <p:nvSpPr>
          <p:cNvPr id="36" name="Metin Yer Tutucusu 39">
            <a:extLst>
              <a:ext uri="{FF2B5EF4-FFF2-40B4-BE49-F238E27FC236}">
                <a16:creationId xmlns:a16="http://schemas.microsoft.com/office/drawing/2014/main" id="{72A2CBC7-193A-DD48-B241-C0950DA2AC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40409" y="4785614"/>
            <a:ext cx="3568720" cy="637241"/>
          </a:xfrm>
        </p:spPr>
        <p:txBody>
          <a:bodyPr>
            <a:noAutofit/>
          </a:bodyPr>
          <a:lstStyle>
            <a:lvl1pPr marL="0" indent="0" algn="l">
              <a:buNone/>
              <a:defRPr sz="3300" b="1" i="0">
                <a:solidFill>
                  <a:srgbClr val="CF2234"/>
                </a:solidFill>
                <a:latin typeface="Graublau Sans Semibold" panose="02000500040000020004" pitchFamily="2" charset="0"/>
              </a:defRPr>
            </a:lvl1pPr>
          </a:lstStyle>
          <a:p>
            <a:r>
              <a:rPr lang="tr-TR" dirty="0"/>
              <a:t>Dolar Sit </a:t>
            </a:r>
            <a:r>
              <a:rPr lang="tr-TR" dirty="0" err="1"/>
              <a:t>Amet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9573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Metni"/>
          <p:cNvSpPr txBox="1">
            <a:spLocks noGrp="1"/>
          </p:cNvSpPr>
          <p:nvPr>
            <p:ph type="title"/>
          </p:nvPr>
        </p:nvSpPr>
        <p:spPr>
          <a:xfrm>
            <a:off x="294352" y="56373"/>
            <a:ext cx="11527200" cy="79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Başlık</a:t>
            </a:r>
            <a:r>
              <a:rPr dirty="0"/>
              <a:t> </a:t>
            </a:r>
            <a:r>
              <a:rPr dirty="0" err="1"/>
              <a:t>Metni</a:t>
            </a:r>
            <a:endParaRPr dirty="0"/>
          </a:p>
        </p:txBody>
      </p:sp>
      <p:sp>
        <p:nvSpPr>
          <p:cNvPr id="3" name="Gövde Düzeyi Bir…"/>
          <p:cNvSpPr txBox="1">
            <a:spLocks noGrp="1"/>
          </p:cNvSpPr>
          <p:nvPr>
            <p:ph type="body" idx="1"/>
          </p:nvPr>
        </p:nvSpPr>
        <p:spPr>
          <a:xfrm>
            <a:off x="301135" y="780815"/>
            <a:ext cx="11520000" cy="52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 err="1"/>
              <a:t>Gövde</a:t>
            </a:r>
            <a:r>
              <a:rPr dirty="0"/>
              <a:t> </a:t>
            </a:r>
            <a:r>
              <a:rPr dirty="0" err="1"/>
              <a:t>Düzeyi</a:t>
            </a:r>
            <a:r>
              <a:rPr dirty="0"/>
              <a:t> Bir</a:t>
            </a:r>
          </a:p>
        </p:txBody>
      </p:sp>
    </p:spTree>
    <p:extLst>
      <p:ext uri="{BB962C8B-B14F-4D97-AF65-F5344CB8AC3E}">
        <p14:creationId xmlns:p14="http://schemas.microsoft.com/office/powerpoint/2010/main" val="41671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26" r:id="rId2"/>
    <p:sldLayoutId id="2147483712" r:id="rId3"/>
    <p:sldLayoutId id="2147483713" r:id="rId4"/>
    <p:sldLayoutId id="2147483714" r:id="rId5"/>
    <p:sldLayoutId id="2147483716" r:id="rId6"/>
    <p:sldLayoutId id="2147483725" r:id="rId7"/>
    <p:sldLayoutId id="2147483721" r:id="rId8"/>
    <p:sldLayoutId id="2147483723" r:id="rId9"/>
    <p:sldLayoutId id="2147483727" r:id="rId10"/>
    <p:sldLayoutId id="2147483728" r:id="rId11"/>
    <p:sldLayoutId id="2147483724" r:id="rId12"/>
  </p:sldLayoutIdLst>
  <p:transition spd="med"/>
  <p:hf hdr="0" ftr="0" dt="0"/>
  <p:txStyles>
    <p:titleStyle>
      <a:lvl1pPr marL="0" marR="0" indent="0" algn="l" defTabSz="412709" rtl="0" eaLnBrk="1" latinLnBrk="0" hangingPunct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kern="0" cap="none" spc="0" baseline="0" dirty="0">
          <a:ln>
            <a:noFill/>
          </a:ln>
          <a:solidFill>
            <a:srgbClr val="272A30"/>
          </a:solidFill>
          <a:uFillTx/>
          <a:latin typeface="Graublau Sans"/>
          <a:ea typeface="+mn-ea"/>
          <a:cs typeface="+mn-cs"/>
          <a:sym typeface="San Francisco Display Light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None/>
        <a:tabLst/>
        <a:defRPr sz="1200" b="0" i="0" u="none" strike="noStrike" kern="0" cap="none" spc="0" baseline="0" dirty="0">
          <a:ln>
            <a:noFill/>
          </a:ln>
          <a:solidFill>
            <a:srgbClr val="272A30"/>
          </a:solidFill>
          <a:uFillTx/>
          <a:latin typeface="Graublau Sans Light" panose="02000500040000020004" pitchFamily="2" charset="0"/>
          <a:ea typeface="San Francisco Display Light"/>
          <a:cs typeface="San Francisco Display Light"/>
          <a:sym typeface="Helvetica Neue"/>
        </a:defRPr>
      </a:lvl1pPr>
      <a:lvl2pPr marL="317500" marR="0" indent="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None/>
        <a:tabLst/>
        <a:defRPr sz="1200" b="0" i="0" u="none" strike="noStrike" kern="0" cap="none" spc="0" baseline="0" dirty="0">
          <a:ln>
            <a:noFill/>
          </a:ln>
          <a:solidFill>
            <a:srgbClr val="272A30"/>
          </a:solidFill>
          <a:uFillTx/>
          <a:latin typeface="Graublau Sans Light" panose="02000500040000020004" pitchFamily="2" charset="0"/>
          <a:ea typeface="San Francisco Display Light"/>
          <a:cs typeface="San Francisco Display Light"/>
          <a:sym typeface="Helvetica Neue"/>
        </a:defRPr>
      </a:lvl2pPr>
      <a:lvl3pPr marL="635000" marR="0" indent="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None/>
        <a:tabLst/>
        <a:defRPr sz="1200" b="0" i="0" u="none" strike="noStrike" kern="0" cap="none" spc="0" baseline="0" dirty="0">
          <a:ln>
            <a:noFill/>
          </a:ln>
          <a:solidFill>
            <a:srgbClr val="272A30"/>
          </a:solidFill>
          <a:uFillTx/>
          <a:latin typeface="Graublau Sans Light" panose="02000500040000020004" pitchFamily="2" charset="0"/>
          <a:ea typeface="San Francisco Display Light"/>
          <a:cs typeface="San Francisco Display Light"/>
          <a:sym typeface="Helvetica Neue"/>
        </a:defRPr>
      </a:lvl3pPr>
      <a:lvl4pPr marL="952500" marR="0" indent="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None/>
        <a:tabLst/>
        <a:defRPr sz="1200" b="0" i="0" u="none" strike="noStrike" kern="0" cap="none" spc="0" baseline="0" dirty="0">
          <a:ln>
            <a:noFill/>
          </a:ln>
          <a:solidFill>
            <a:srgbClr val="272A30"/>
          </a:solidFill>
          <a:uFillTx/>
          <a:latin typeface="Graublau Sans Light" panose="02000500040000020004" pitchFamily="2" charset="0"/>
          <a:ea typeface="San Francisco Display Light"/>
          <a:cs typeface="San Francisco Display Light"/>
          <a:sym typeface="Helvetica Neue"/>
        </a:defRPr>
      </a:lvl4pPr>
      <a:lvl5pPr marL="1270000" marR="0" indent="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None/>
        <a:tabLst/>
        <a:defRPr sz="1200" b="0" i="0" u="none" strike="noStrike" kern="0" cap="none" spc="0" baseline="0" dirty="0">
          <a:ln>
            <a:noFill/>
          </a:ln>
          <a:solidFill>
            <a:srgbClr val="272A30"/>
          </a:solidFill>
          <a:uFillTx/>
          <a:latin typeface="Graublau Sans Light" panose="02000500040000020004" pitchFamily="2" charset="0"/>
          <a:ea typeface="San Francisco Display Light"/>
          <a:cs typeface="San Francisco Display Light"/>
          <a:sym typeface="Helvetica Neue"/>
        </a:defRPr>
      </a:lvl5pPr>
      <a:lvl6pPr marL="1905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icroservices.io/patterns/data/sag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icroservices.io/patterns/data/saga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icroservices.io/patterns/data/saga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activiti.org/" TargetMode="External"/><Relationship Id="rId5" Type="http://schemas.openxmlformats.org/officeDocument/2006/relationships/hyperlink" Target="https://kafka.apache.org/intro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2.sv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54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services.io/patterns/microservices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zone.com/articles/microservice-architecture-learn-build-and-deploy-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icroservices.io/patterns/data/database-per-service.html" TargetMode="Externa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etin Yer Tutucusu 16">
            <a:extLst>
              <a:ext uri="{FF2B5EF4-FFF2-40B4-BE49-F238E27FC236}">
                <a16:creationId xmlns:a16="http://schemas.microsoft.com/office/drawing/2014/main" id="{11932EA0-1B19-2B43-A325-6474281A5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1562" y="2100404"/>
            <a:ext cx="7124752" cy="1214295"/>
          </a:xfrm>
        </p:spPr>
        <p:txBody>
          <a:bodyPr/>
          <a:lstStyle/>
          <a:p>
            <a:r>
              <a:rPr lang="tr-TR" dirty="0"/>
              <a:t>Logo PaaS</a:t>
            </a:r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B6CA65DB-3BBD-9E42-9FDE-901A7236C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0703" y="3419674"/>
            <a:ext cx="5723514" cy="530915"/>
          </a:xfrm>
        </p:spPr>
        <p:txBody>
          <a:bodyPr>
            <a:normAutofit fontScale="92500"/>
          </a:bodyPr>
          <a:lstStyle/>
          <a:p>
            <a:r>
              <a:rPr lang="tr-TR" dirty="0"/>
              <a:t>Logo Cloud Application Development Platform</a:t>
            </a:r>
          </a:p>
        </p:txBody>
      </p:sp>
      <p:sp>
        <p:nvSpPr>
          <p:cNvPr id="5" name="Metin Yer Tutucusu 18">
            <a:extLst>
              <a:ext uri="{FF2B5EF4-FFF2-40B4-BE49-F238E27FC236}">
                <a16:creationId xmlns:a16="http://schemas.microsoft.com/office/drawing/2014/main" id="{F202E7D6-3CB7-4753-B660-B8AF9A62923F}"/>
              </a:ext>
            </a:extLst>
          </p:cNvPr>
          <p:cNvSpPr txBox="1">
            <a:spLocks/>
          </p:cNvSpPr>
          <p:nvPr/>
        </p:nvSpPr>
        <p:spPr>
          <a:xfrm>
            <a:off x="7185794" y="6002592"/>
            <a:ext cx="4686300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r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2400" b="0" i="0" u="none" strike="noStrike" kern="0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tr-TR" sz="2000" dirty="0"/>
              <a:t>Emrecan Şenöz – 17.05.2019</a:t>
            </a:r>
          </a:p>
        </p:txBody>
      </p:sp>
    </p:spTree>
    <p:extLst>
      <p:ext uri="{BB962C8B-B14F-4D97-AF65-F5344CB8AC3E}">
        <p14:creationId xmlns:p14="http://schemas.microsoft.com/office/powerpoint/2010/main" val="36772341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F36610C2-4B47-BC49-BFE0-3817EE4F4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Saga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B8A06-212B-4817-AE98-812E29A0306E}"/>
              </a:ext>
            </a:extLst>
          </p:cNvPr>
          <p:cNvSpPr/>
          <p:nvPr/>
        </p:nvSpPr>
        <p:spPr>
          <a:xfrm>
            <a:off x="577515" y="1222459"/>
            <a:ext cx="62082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Implement each business transaction that spans multiple services as a saga.</a:t>
            </a:r>
            <a:r>
              <a:rPr lang="tr-TR" dirty="0"/>
              <a:t> </a:t>
            </a:r>
            <a:r>
              <a:rPr lang="en-GB" dirty="0"/>
              <a:t>A saga is a sequence of local transactions. </a:t>
            </a:r>
            <a:endParaRPr lang="tr-TR" dirty="0"/>
          </a:p>
          <a:p>
            <a:endParaRPr lang="tr-TR" dirty="0"/>
          </a:p>
          <a:p>
            <a:r>
              <a:rPr lang="en-GB" dirty="0"/>
              <a:t>Each local transaction updates the database and publishes a message or event to trigger the next local transaction in the saga. </a:t>
            </a:r>
            <a:endParaRPr lang="tr-TR" dirty="0"/>
          </a:p>
          <a:p>
            <a:endParaRPr lang="tr-TR" dirty="0"/>
          </a:p>
          <a:p>
            <a:r>
              <a:rPr lang="en-GB" dirty="0"/>
              <a:t>If a local transaction fails because it violates a business rule then the saga executes a series of compensating transactions that undo the changes that were made by the preceding local transactions.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CCD99C-7297-4D0A-A720-842F0CE7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23" y="1524000"/>
            <a:ext cx="4692914" cy="3549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471E78-6629-4AF4-8FE4-B805BDEBA4A1}"/>
              </a:ext>
            </a:extLst>
          </p:cNvPr>
          <p:cNvSpPr/>
          <p:nvPr/>
        </p:nvSpPr>
        <p:spPr>
          <a:xfrm>
            <a:off x="1132485" y="6351275"/>
            <a:ext cx="27574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hlinkClick r:id="rId4"/>
              </a:rPr>
              <a:t>https://microservices.io/patterns/data/saga.html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264446330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F36610C2-4B47-BC49-BFE0-3817EE4F4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Choreography-based saga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8650-5488-47C2-BC7C-C9DEA5B1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616" y="1684421"/>
            <a:ext cx="5157467" cy="38659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4A77E-8F39-4DBF-8E83-FF1D716860A9}"/>
              </a:ext>
            </a:extLst>
          </p:cNvPr>
          <p:cNvSpPr/>
          <p:nvPr/>
        </p:nvSpPr>
        <p:spPr>
          <a:xfrm>
            <a:off x="417095" y="983175"/>
            <a:ext cx="9224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E</a:t>
            </a:r>
            <a:r>
              <a:rPr lang="en-GB" dirty="0"/>
              <a:t>ach local transaction publishes domain events that trigger local transactions in other services</a:t>
            </a:r>
            <a:endParaRPr lang="tr-T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BF02DD-2DE6-47E4-89BD-1B4A1A04F9A6}"/>
              </a:ext>
            </a:extLst>
          </p:cNvPr>
          <p:cNvSpPr/>
          <p:nvPr/>
        </p:nvSpPr>
        <p:spPr>
          <a:xfrm>
            <a:off x="417095" y="1578444"/>
            <a:ext cx="6096000" cy="29238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An e-commerce application that uses this approach would create an order using a choreography-based saga that consists of the following steps: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</a:t>
            </a:r>
            <a:r>
              <a:rPr lang="en-GB" sz="1600" b="1" dirty="0"/>
              <a:t>Order Service </a:t>
            </a:r>
            <a:r>
              <a:rPr lang="en-GB" sz="1600" dirty="0"/>
              <a:t>creates an Order in a </a:t>
            </a:r>
            <a:r>
              <a:rPr lang="en-GB" sz="1600" i="1" dirty="0"/>
              <a:t>pending</a:t>
            </a:r>
            <a:r>
              <a:rPr lang="en-GB" sz="1600" dirty="0"/>
              <a:t> state and publishes an </a:t>
            </a:r>
            <a:r>
              <a:rPr lang="en-GB" sz="1600" b="1" dirty="0"/>
              <a:t>OrderCreated</a:t>
            </a:r>
            <a:r>
              <a:rPr lang="en-GB" sz="1600" dirty="0"/>
              <a:t> event</a:t>
            </a:r>
            <a:endParaRPr lang="tr-TR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</a:t>
            </a:r>
            <a:r>
              <a:rPr lang="en-GB" sz="1600" b="1" dirty="0"/>
              <a:t>Customer Service </a:t>
            </a:r>
            <a:r>
              <a:rPr lang="en-GB" sz="1600" dirty="0"/>
              <a:t>receives the event attempts to reserve credit for that Order. It publishes either a </a:t>
            </a:r>
            <a:r>
              <a:rPr lang="en-GB" sz="1600" b="1" dirty="0"/>
              <a:t>CreditReserved</a:t>
            </a:r>
            <a:r>
              <a:rPr lang="en-GB" sz="1600" dirty="0"/>
              <a:t> event or a </a:t>
            </a:r>
            <a:r>
              <a:rPr lang="en-GB" sz="1600" b="1" dirty="0"/>
              <a:t>CreditLimitExceeded</a:t>
            </a:r>
            <a:r>
              <a:rPr lang="en-GB" sz="1600" dirty="0"/>
              <a:t> event.</a:t>
            </a:r>
            <a:endParaRPr lang="tr-TR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</a:t>
            </a:r>
            <a:r>
              <a:rPr lang="en-GB" sz="1600" b="1" dirty="0"/>
              <a:t>Order Service </a:t>
            </a:r>
            <a:r>
              <a:rPr lang="en-GB" sz="1600" dirty="0"/>
              <a:t>receives the event and changes the state of the order to either </a:t>
            </a:r>
            <a:r>
              <a:rPr lang="en-GB" sz="1600" i="1" dirty="0"/>
              <a:t>approved</a:t>
            </a:r>
            <a:r>
              <a:rPr lang="en-GB" sz="1600" dirty="0"/>
              <a:t> or </a:t>
            </a:r>
            <a:r>
              <a:rPr lang="en-GB" sz="1600" i="1" dirty="0"/>
              <a:t>cancelled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B6F8C6-6855-495C-A3F4-88140044DFB0}"/>
              </a:ext>
            </a:extLst>
          </p:cNvPr>
          <p:cNvSpPr/>
          <p:nvPr/>
        </p:nvSpPr>
        <p:spPr>
          <a:xfrm>
            <a:off x="1214337" y="6351275"/>
            <a:ext cx="27574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hlinkClick r:id="rId4"/>
              </a:rPr>
              <a:t>https://microservices.io/patterns/data/saga.html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393767487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F36610C2-4B47-BC49-BFE0-3817EE4F4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Orchestration-based saga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FC1403-8556-4486-9FBC-C03F4904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521" y="1844841"/>
            <a:ext cx="4698386" cy="35651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824CE1-BE7E-4CA6-B741-436B82E6AD4A}"/>
              </a:ext>
            </a:extLst>
          </p:cNvPr>
          <p:cNvSpPr/>
          <p:nvPr/>
        </p:nvSpPr>
        <p:spPr>
          <a:xfrm>
            <a:off x="417095" y="983175"/>
            <a:ext cx="9224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A</a:t>
            </a:r>
            <a:r>
              <a:rPr lang="en-GB" dirty="0"/>
              <a:t>n orchestrator (object) tells the participants what local transactions to execute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13A804-0EB7-4E88-B016-9CE20A448075}"/>
              </a:ext>
            </a:extLst>
          </p:cNvPr>
          <p:cNvSpPr/>
          <p:nvPr/>
        </p:nvSpPr>
        <p:spPr>
          <a:xfrm>
            <a:off x="417094" y="1632135"/>
            <a:ext cx="6641431" cy="40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An e-commerce application that uses this approach would create an order using an orchestration-based saga that consists of the following steps: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dirty="0"/>
              <a:t>Order Service </a:t>
            </a:r>
            <a:r>
              <a:rPr lang="en-GB" dirty="0"/>
              <a:t>creates an Order in a </a:t>
            </a:r>
            <a:r>
              <a:rPr lang="en-GB" i="1" dirty="0"/>
              <a:t>pending</a:t>
            </a:r>
            <a:r>
              <a:rPr lang="en-GB" dirty="0"/>
              <a:t> state and creates a </a:t>
            </a:r>
            <a:r>
              <a:rPr lang="en-GB" b="1" dirty="0"/>
              <a:t>CreateOrderSaga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dirty="0"/>
              <a:t>CreateOrderSaga</a:t>
            </a:r>
            <a:r>
              <a:rPr lang="en-GB" dirty="0"/>
              <a:t> sends a </a:t>
            </a:r>
            <a:r>
              <a:rPr lang="en-GB" b="1" dirty="0"/>
              <a:t>ReserveCredit</a:t>
            </a:r>
            <a:r>
              <a:rPr lang="en-GB" dirty="0"/>
              <a:t> command to the </a:t>
            </a:r>
            <a:r>
              <a:rPr lang="en-GB" b="1" dirty="0"/>
              <a:t>Customer Service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dirty="0"/>
              <a:t>Customer Service </a:t>
            </a:r>
            <a:r>
              <a:rPr lang="en-GB" dirty="0"/>
              <a:t>attempts to reserve credit for that Order and sends back a reply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dirty="0"/>
              <a:t>CreateOrderSaga</a:t>
            </a:r>
            <a:r>
              <a:rPr lang="en-GB" dirty="0"/>
              <a:t> receives the reply and sends either an </a:t>
            </a:r>
            <a:r>
              <a:rPr lang="en-GB" b="1" dirty="0"/>
              <a:t>ApproveOrder</a:t>
            </a:r>
            <a:r>
              <a:rPr lang="en-GB" dirty="0"/>
              <a:t> or </a:t>
            </a:r>
            <a:r>
              <a:rPr lang="en-GB" b="1" dirty="0"/>
              <a:t>RejectOrder</a:t>
            </a:r>
            <a:r>
              <a:rPr lang="en-GB" dirty="0"/>
              <a:t> command to the </a:t>
            </a:r>
            <a:r>
              <a:rPr lang="en-GB" b="1" dirty="0"/>
              <a:t>Order Service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dirty="0"/>
              <a:t>Order Service </a:t>
            </a:r>
            <a:r>
              <a:rPr lang="en-GB" dirty="0"/>
              <a:t>changes the state of the order to either </a:t>
            </a:r>
            <a:r>
              <a:rPr lang="en-GB" i="1" dirty="0"/>
              <a:t>approved</a:t>
            </a:r>
            <a:r>
              <a:rPr lang="en-GB" dirty="0"/>
              <a:t> or </a:t>
            </a:r>
            <a:r>
              <a:rPr lang="en-GB" i="1" dirty="0"/>
              <a:t>cancelled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8095A-66EF-4B1D-A09E-B227C5291285}"/>
              </a:ext>
            </a:extLst>
          </p:cNvPr>
          <p:cNvSpPr/>
          <p:nvPr/>
        </p:nvSpPr>
        <p:spPr>
          <a:xfrm>
            <a:off x="1214337" y="6351275"/>
            <a:ext cx="27574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hlinkClick r:id="rId4"/>
              </a:rPr>
              <a:t>https://microservices.io/patterns/data/saga.html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175559863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F36610C2-4B47-BC49-BFE0-3817EE4F4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/>
              <a:t>T</a:t>
            </a:r>
            <a:r>
              <a:rPr lang="en-GB" dirty="0"/>
              <a:t>he Logo 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7FA9F-D6D4-4519-BA88-31CC0C45E013}"/>
              </a:ext>
            </a:extLst>
          </p:cNvPr>
          <p:cNvSpPr/>
          <p:nvPr/>
        </p:nvSpPr>
        <p:spPr>
          <a:xfrm>
            <a:off x="417095" y="1382706"/>
            <a:ext cx="587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Sagas are handled by Activiti workflows and Kafka topics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12B43-8064-49EE-81D3-2732142D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849" y="3991954"/>
            <a:ext cx="3383699" cy="1009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32073-8E96-4676-9B3B-C17955E7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49" y="1887658"/>
            <a:ext cx="2100053" cy="11666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2F7070-84CF-488C-83F2-BAD542CBCCBB}"/>
              </a:ext>
            </a:extLst>
          </p:cNvPr>
          <p:cNvSpPr/>
          <p:nvPr/>
        </p:nvSpPr>
        <p:spPr>
          <a:xfrm>
            <a:off x="417095" y="2004068"/>
            <a:ext cx="54944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A</a:t>
            </a:r>
            <a:r>
              <a:rPr lang="en-GB" b="1" dirty="0"/>
              <a:t>ctiviti</a:t>
            </a:r>
            <a:r>
              <a:rPr lang="en-GB" dirty="0"/>
              <a:t> is a light-weight workflow and Business Process Management (BPM) Platform targeted at business people, developers and system admins. Its core is a super-fast and rock-solid BPMN 2 process engine for Java.</a:t>
            </a:r>
            <a:endParaRPr lang="tr-TR" b="1" dirty="0"/>
          </a:p>
          <a:p>
            <a:endParaRPr lang="tr-TR" b="1" dirty="0"/>
          </a:p>
          <a:p>
            <a:r>
              <a:rPr lang="en-GB" b="1" dirty="0"/>
              <a:t>Apache Kafka® </a:t>
            </a:r>
            <a:r>
              <a:rPr lang="en-GB" dirty="0"/>
              <a:t>is a distributed streaming platform. </a:t>
            </a:r>
            <a:r>
              <a:rPr lang="en-GB" b="1" dirty="0"/>
              <a:t>Kafka,</a:t>
            </a:r>
            <a:r>
              <a:rPr lang="en-GB" dirty="0"/>
              <a:t> publishes and subscribes to streams of records, similar to a message queue or enterprise messaging system.</a:t>
            </a:r>
            <a:r>
              <a:rPr lang="tr-TR" dirty="0"/>
              <a:t> </a:t>
            </a:r>
            <a:r>
              <a:rPr lang="en-GB" dirty="0"/>
              <a:t>Kafka stores streams of records in a fault-tolerant durable way and provides retries, circuit-breaking, rate-limiting, monitoring etc features.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86ED8B-1808-4EEB-B6CA-B2ED3A98378E}"/>
              </a:ext>
            </a:extLst>
          </p:cNvPr>
          <p:cNvSpPr/>
          <p:nvPr/>
        </p:nvSpPr>
        <p:spPr>
          <a:xfrm>
            <a:off x="1092138" y="6440328"/>
            <a:ext cx="1778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hlinkClick r:id="rId5"/>
              </a:rPr>
              <a:t>https://kafka.apache.org/intro</a:t>
            </a:r>
            <a:endParaRPr lang="tr-TR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EF6BE-C18A-47E1-92D0-3297B6326252}"/>
              </a:ext>
            </a:extLst>
          </p:cNvPr>
          <p:cNvSpPr/>
          <p:nvPr/>
        </p:nvSpPr>
        <p:spPr>
          <a:xfrm>
            <a:off x="1092138" y="6194107"/>
            <a:ext cx="14959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hlinkClick r:id="rId6"/>
              </a:rPr>
              <a:t>https://www.activiti.org/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348343837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F36610C2-4B47-BC49-BFE0-3817EE4F4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/>
              <a:t>T</a:t>
            </a:r>
            <a:r>
              <a:rPr lang="en-GB" dirty="0"/>
              <a:t>he Logo way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F7070-84CF-488C-83F2-BAD542CBCCBB}"/>
              </a:ext>
            </a:extLst>
          </p:cNvPr>
          <p:cNvSpPr/>
          <p:nvPr/>
        </p:nvSpPr>
        <p:spPr>
          <a:xfrm>
            <a:off x="513472" y="1305341"/>
            <a:ext cx="54944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User-facing services provide REST API’s to the UI. State changes are journaled to Kafka as events. </a:t>
            </a:r>
          </a:p>
          <a:p>
            <a:r>
              <a:rPr lang="en-GB" b="1" dirty="0"/>
              <a:t>RegisterCustomer</a:t>
            </a:r>
            <a:r>
              <a:rPr lang="en-GB" dirty="0"/>
              <a:t> event is thrown.</a:t>
            </a:r>
          </a:p>
          <a:p>
            <a:endParaRPr lang="en-GB" dirty="0"/>
          </a:p>
          <a:p>
            <a:r>
              <a:rPr lang="en-GB" dirty="0"/>
              <a:t>Choreography is handled between microservices using workflows.  Activiti triggers microservices with Rest calls</a:t>
            </a:r>
          </a:p>
          <a:p>
            <a:endParaRPr lang="en-GB" dirty="0"/>
          </a:p>
          <a:p>
            <a:r>
              <a:rPr lang="en-GB" dirty="0"/>
              <a:t>If transactions fails, workflow completed with error event and rollbacked via compensation tasks.</a:t>
            </a:r>
          </a:p>
          <a:p>
            <a:endParaRPr lang="en-GB" dirty="0"/>
          </a:p>
          <a:p>
            <a:r>
              <a:rPr lang="en-GB" dirty="0"/>
              <a:t>In Activiti compensation is performed in reverse order of execution. This means that whichever activity completed last is compensated first, etc.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B2BD9-F964-468C-BF00-6A260BB9A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0642"/>
            <a:ext cx="5829597" cy="19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2104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Metin Yer Tutucusu 51">
            <a:extLst>
              <a:ext uri="{FF2B5EF4-FFF2-40B4-BE49-F238E27FC236}">
                <a16:creationId xmlns:a16="http://schemas.microsoft.com/office/drawing/2014/main" id="{D541E4D9-CBAB-A546-B7E1-2B8C88E8A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Technology Stack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54803-EAA2-43C2-84FE-1DCB85C88FAB}"/>
              </a:ext>
            </a:extLst>
          </p:cNvPr>
          <p:cNvSpPr/>
          <p:nvPr/>
        </p:nvSpPr>
        <p:spPr>
          <a:xfrm>
            <a:off x="609600" y="1056313"/>
            <a:ext cx="10331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272A30"/>
                </a:solidFill>
              </a:rPr>
              <a:t>Broad range of Languages, Frameworks and Technologies</a:t>
            </a:r>
            <a:endParaRPr lang="en-GB" sz="2287" dirty="0">
              <a:solidFill>
                <a:srgbClr val="272A3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AF07E32-B746-4128-9F42-6B50BF70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81" y="1956582"/>
            <a:ext cx="1520272" cy="760136"/>
          </a:xfrm>
          <a:prstGeom prst="rect">
            <a:avLst/>
          </a:prstGeom>
        </p:spPr>
      </p:pic>
      <p:pic>
        <p:nvPicPr>
          <p:cNvPr id="39" name="Picture 36" descr="http://burcualtinok.com.tr/blog/wp-content/uploads/2018/02/spring-boot.png">
            <a:extLst>
              <a:ext uri="{FF2B5EF4-FFF2-40B4-BE49-F238E27FC236}">
                <a16:creationId xmlns:a16="http://schemas.microsoft.com/office/drawing/2014/main" id="{4DA91092-5D3F-4851-9083-E4B96439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098" y="3449289"/>
            <a:ext cx="1627127" cy="85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8096F6-6245-4743-AB80-175B577F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53" y="2548961"/>
            <a:ext cx="2438400" cy="2438400"/>
          </a:xfrm>
          <a:prstGeom prst="rect">
            <a:avLst/>
          </a:prstGeom>
        </p:spPr>
      </p:pic>
      <p:pic>
        <p:nvPicPr>
          <p:cNvPr id="42" name="Picture 10" descr="postgresql logo ile ilgili gÃ¶rsel sonucu">
            <a:extLst>
              <a:ext uri="{FF2B5EF4-FFF2-40B4-BE49-F238E27FC236}">
                <a16:creationId xmlns:a16="http://schemas.microsoft.com/office/drawing/2014/main" id="{BA7A8B51-7319-40E7-A17F-4B5DAE9A1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04" y="1793742"/>
            <a:ext cx="1234298" cy="13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F0BFCF-CCF3-47A4-984E-EC716D731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972" y="3232792"/>
            <a:ext cx="1070738" cy="1070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92E238-3404-441F-935C-61C440852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66" y="4774179"/>
            <a:ext cx="2445949" cy="9342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0FEEAC-BA8D-4F24-A80E-A90C805DEC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9875" y="4748382"/>
            <a:ext cx="934217" cy="9342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029309E-5B56-4722-96A3-39C5DAD14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5281" y="4617612"/>
            <a:ext cx="934217" cy="934217"/>
          </a:xfrm>
          <a:prstGeom prst="rect">
            <a:avLst/>
          </a:prstGeom>
        </p:spPr>
      </p:pic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884DD8A5-0B64-41E7-ABA3-6125555F83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7682" y="3525237"/>
            <a:ext cx="2265623" cy="702343"/>
          </a:xfrm>
          <a:prstGeom prst="rect">
            <a:avLst/>
          </a:prstGeom>
        </p:spPr>
      </p:pic>
      <p:pic>
        <p:nvPicPr>
          <p:cNvPr id="51" name="Picture 50" descr="A red stop sign sitting on the ground&#10;&#10;Description automatically generated">
            <a:extLst>
              <a:ext uri="{FF2B5EF4-FFF2-40B4-BE49-F238E27FC236}">
                <a16:creationId xmlns:a16="http://schemas.microsoft.com/office/drawing/2014/main" id="{63150957-8FE8-4486-8355-2F05014307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8028" y="1793742"/>
            <a:ext cx="1628724" cy="1085816"/>
          </a:xfrm>
          <a:prstGeom prst="rect">
            <a:avLst/>
          </a:prstGeom>
        </p:spPr>
      </p:pic>
      <p:pic>
        <p:nvPicPr>
          <p:cNvPr id="56" name="Picture 55" descr="A picture containing clipart&#10;&#10;Description automatically generated">
            <a:extLst>
              <a:ext uri="{FF2B5EF4-FFF2-40B4-BE49-F238E27FC236}">
                <a16:creationId xmlns:a16="http://schemas.microsoft.com/office/drawing/2014/main" id="{ECC28029-22A4-47DA-8A5C-FBF228E79C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1079" y="4692753"/>
            <a:ext cx="1393661" cy="783934"/>
          </a:xfrm>
          <a:prstGeom prst="rect">
            <a:avLst/>
          </a:prstGeom>
        </p:spPr>
      </p:pic>
      <p:pic>
        <p:nvPicPr>
          <p:cNvPr id="62" name="Picture 61" descr="A stop sign&#10;&#10;Description automatically generated">
            <a:extLst>
              <a:ext uri="{FF2B5EF4-FFF2-40B4-BE49-F238E27FC236}">
                <a16:creationId xmlns:a16="http://schemas.microsoft.com/office/drawing/2014/main" id="{0A3952C4-7993-4736-A061-D41053B246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2462" y="2064789"/>
            <a:ext cx="755219" cy="7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3753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Metin Yer Tutucusu 51">
            <a:extLst>
              <a:ext uri="{FF2B5EF4-FFF2-40B4-BE49-F238E27FC236}">
                <a16:creationId xmlns:a16="http://schemas.microsoft.com/office/drawing/2014/main" id="{D541E4D9-CBAB-A546-B7E1-2B8C88E8A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Member of Opensource Community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54803-EAA2-43C2-84FE-1DCB85C88FAB}"/>
              </a:ext>
            </a:extLst>
          </p:cNvPr>
          <p:cNvSpPr/>
          <p:nvPr/>
        </p:nvSpPr>
        <p:spPr>
          <a:xfrm>
            <a:off x="609600" y="1056313"/>
            <a:ext cx="10331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272A30"/>
                </a:solidFill>
              </a:rPr>
              <a:t>Extensive use and support to opensource technologies</a:t>
            </a:r>
            <a:endParaRPr lang="en-GB" sz="2287" dirty="0">
              <a:solidFill>
                <a:srgbClr val="272A30"/>
              </a:solidFill>
            </a:endParaRPr>
          </a:p>
        </p:txBody>
      </p:sp>
      <p:pic>
        <p:nvPicPr>
          <p:cNvPr id="17" name="Picture 14" descr="elastic search logo ile ilgili gÃ¶rsel sonucu">
            <a:extLst>
              <a:ext uri="{FF2B5EF4-FFF2-40B4-BE49-F238E27FC236}">
                <a16:creationId xmlns:a16="http://schemas.microsoft.com/office/drawing/2014/main" id="{269EC41F-3DAF-4433-A827-DBE39F0D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282" y="4030238"/>
            <a:ext cx="2399541" cy="15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grafana logo ile ilgili gÃ¶rsel sonucu">
            <a:extLst>
              <a:ext uri="{FF2B5EF4-FFF2-40B4-BE49-F238E27FC236}">
                <a16:creationId xmlns:a16="http://schemas.microsoft.com/office/drawing/2014/main" id="{51678B6B-B19A-41EA-924F-DE4725C7E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28" y="3808561"/>
            <a:ext cx="1989136" cy="182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redis logo ile ilgili gÃ¶rsel sonucu">
            <a:extLst>
              <a:ext uri="{FF2B5EF4-FFF2-40B4-BE49-F238E27FC236}">
                <a16:creationId xmlns:a16="http://schemas.microsoft.com/office/drawing/2014/main" id="{06421969-68F8-4BD2-9497-371B6912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67" y="2262301"/>
            <a:ext cx="1694268" cy="14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docker logo ile ilgili gÃ¶rsel sonucu">
            <a:extLst>
              <a:ext uri="{FF2B5EF4-FFF2-40B4-BE49-F238E27FC236}">
                <a16:creationId xmlns:a16="http://schemas.microsoft.com/office/drawing/2014/main" id="{C74B9587-C249-4CAD-925E-B00861D9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6" y="2273526"/>
            <a:ext cx="1727952" cy="147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 descr="netflix eureka logo ile ilgili gÃ¶rsel sonucu">
            <a:extLst>
              <a:ext uri="{FF2B5EF4-FFF2-40B4-BE49-F238E27FC236}">
                <a16:creationId xmlns:a16="http://schemas.microsoft.com/office/drawing/2014/main" id="{775B708F-DE04-433A-924F-1B3B61D9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369" y="2385984"/>
            <a:ext cx="1574800" cy="11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0E594B-E510-4749-9A4C-5DBAA79AB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18" y="2080609"/>
            <a:ext cx="1727952" cy="17279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879BA7-B173-4DEA-9950-9AFB9157D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4734" y="2472462"/>
            <a:ext cx="3383699" cy="1009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0ECC9D-C14D-489F-BBF2-C24A95021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966" y="4317619"/>
            <a:ext cx="2100053" cy="1166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2512A-CECC-4228-9454-3B1382960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4448" y="3756363"/>
            <a:ext cx="1727952" cy="17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610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F36610C2-4B47-BC49-BFE0-3817EE4F4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Infrastructure Agnostic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32D84-C23D-44F9-946D-E89900093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419" y="2385707"/>
            <a:ext cx="855463" cy="5114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D8D1B4F-F7C5-4F14-908B-88F8AC0BCE95}"/>
              </a:ext>
            </a:extLst>
          </p:cNvPr>
          <p:cNvGrpSpPr/>
          <p:nvPr/>
        </p:nvGrpSpPr>
        <p:grpSpPr>
          <a:xfrm>
            <a:off x="1368405" y="2212262"/>
            <a:ext cx="1937926" cy="883671"/>
            <a:chOff x="1368405" y="2056875"/>
            <a:chExt cx="1937926" cy="883671"/>
          </a:xfrm>
        </p:grpSpPr>
        <p:sp>
          <p:nvSpPr>
            <p:cNvPr id="11" name="Metin Yer Tutucusu 10">
              <a:extLst>
                <a:ext uri="{FF2B5EF4-FFF2-40B4-BE49-F238E27FC236}">
                  <a16:creationId xmlns:a16="http://schemas.microsoft.com/office/drawing/2014/main" id="{8B9CBFE1-6649-443B-8CC9-ACB0F5D3923A}"/>
                </a:ext>
              </a:extLst>
            </p:cNvPr>
            <p:cNvSpPr txBox="1">
              <a:spLocks/>
            </p:cNvSpPr>
            <p:nvPr/>
          </p:nvSpPr>
          <p:spPr>
            <a:xfrm>
              <a:off x="1368405" y="2444798"/>
              <a:ext cx="805981" cy="4873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t">
              <a:noAutofit/>
            </a:bodyPr>
            <a:lstStyle>
              <a:lvl1pPr marL="0" marR="0" indent="0" algn="r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3300" b="0" i="0" u="none" strike="noStrike" kern="0" cap="none" spc="0" baseline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Book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1pPr>
              <a:lvl2pPr marL="317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2pPr>
              <a:lvl3pPr marL="635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3pPr>
              <a:lvl4pPr marL="952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4pPr>
              <a:lvl5pPr marL="1270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5pPr>
              <a:lvl6pPr marL="1905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222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2540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2857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lang="tr-TR" dirty="0"/>
                <a:t>3</a:t>
              </a:r>
            </a:p>
          </p:txBody>
        </p:sp>
        <p:sp>
          <p:nvSpPr>
            <p:cNvPr id="12" name="Metin Yer Tutucusu 12">
              <a:extLst>
                <a:ext uri="{FF2B5EF4-FFF2-40B4-BE49-F238E27FC236}">
                  <a16:creationId xmlns:a16="http://schemas.microsoft.com/office/drawing/2014/main" id="{987A312B-D486-4FD8-9C68-44C2A4B39F0F}"/>
                </a:ext>
              </a:extLst>
            </p:cNvPr>
            <p:cNvSpPr txBox="1">
              <a:spLocks/>
            </p:cNvSpPr>
            <p:nvPr/>
          </p:nvSpPr>
          <p:spPr>
            <a:xfrm>
              <a:off x="2066493" y="2633243"/>
              <a:ext cx="1239838" cy="3073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t">
              <a:noAutofit/>
            </a:bodyPr>
            <a:lstStyle>
              <a:lvl1pPr marL="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600" b="0" i="0" u="none" strike="noStrike" kern="0" cap="none" spc="0" baseline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Book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1pPr>
              <a:lvl2pPr marL="317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2pPr>
              <a:lvl3pPr marL="635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3pPr>
              <a:lvl4pPr marL="952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4pPr>
              <a:lvl5pPr marL="1270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5pPr>
              <a:lvl6pPr marL="1905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222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2540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2857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lang="tr-TR" dirty="0"/>
                <a:t>IaaS</a:t>
              </a:r>
            </a:p>
          </p:txBody>
        </p:sp>
        <p:pic>
          <p:nvPicPr>
            <p:cNvPr id="13" name="Grafik 69" descr="Server">
              <a:extLst>
                <a:ext uri="{FF2B5EF4-FFF2-40B4-BE49-F238E27FC236}">
                  <a16:creationId xmlns:a16="http://schemas.microsoft.com/office/drawing/2014/main" id="{E6F6839B-4560-4841-873B-0ABF34FD5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3111" y="2056875"/>
              <a:ext cx="435600" cy="4356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21BF1E-BF42-4583-A283-99F885D38FBD}"/>
              </a:ext>
            </a:extLst>
          </p:cNvPr>
          <p:cNvGrpSpPr/>
          <p:nvPr/>
        </p:nvGrpSpPr>
        <p:grpSpPr>
          <a:xfrm>
            <a:off x="1181948" y="4234879"/>
            <a:ext cx="1937926" cy="883671"/>
            <a:chOff x="1235023" y="4197403"/>
            <a:chExt cx="1937926" cy="883671"/>
          </a:xfrm>
        </p:grpSpPr>
        <p:sp>
          <p:nvSpPr>
            <p:cNvPr id="14" name="Metin Yer Tutucusu 10">
              <a:extLst>
                <a:ext uri="{FF2B5EF4-FFF2-40B4-BE49-F238E27FC236}">
                  <a16:creationId xmlns:a16="http://schemas.microsoft.com/office/drawing/2014/main" id="{DBDCD58B-4B9D-4B12-BFFD-D843341437F4}"/>
                </a:ext>
              </a:extLst>
            </p:cNvPr>
            <p:cNvSpPr txBox="1">
              <a:spLocks/>
            </p:cNvSpPr>
            <p:nvPr/>
          </p:nvSpPr>
          <p:spPr>
            <a:xfrm>
              <a:off x="1235023" y="4585326"/>
              <a:ext cx="805981" cy="4873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t">
              <a:noAutofit/>
            </a:bodyPr>
            <a:lstStyle>
              <a:lvl1pPr marL="0" marR="0" indent="0" algn="r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3300" b="0" i="0" u="none" strike="noStrike" kern="0" cap="none" spc="0" baseline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Book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1pPr>
              <a:lvl2pPr marL="317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2pPr>
              <a:lvl3pPr marL="635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3pPr>
              <a:lvl4pPr marL="952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4pPr>
              <a:lvl5pPr marL="1270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5pPr>
              <a:lvl6pPr marL="1905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222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2540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2857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lang="tr-TR" dirty="0"/>
                <a:t>2</a:t>
              </a:r>
            </a:p>
          </p:txBody>
        </p:sp>
        <p:sp>
          <p:nvSpPr>
            <p:cNvPr id="15" name="Metin Yer Tutucusu 12">
              <a:extLst>
                <a:ext uri="{FF2B5EF4-FFF2-40B4-BE49-F238E27FC236}">
                  <a16:creationId xmlns:a16="http://schemas.microsoft.com/office/drawing/2014/main" id="{A78AA385-E829-4FE0-9497-E7775F134452}"/>
                </a:ext>
              </a:extLst>
            </p:cNvPr>
            <p:cNvSpPr txBox="1">
              <a:spLocks/>
            </p:cNvSpPr>
            <p:nvPr/>
          </p:nvSpPr>
          <p:spPr>
            <a:xfrm>
              <a:off x="1933111" y="4773771"/>
              <a:ext cx="1239838" cy="3073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t">
              <a:noAutofit/>
            </a:bodyPr>
            <a:lstStyle>
              <a:lvl1pPr marL="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600" b="0" i="0" u="none" strike="noStrike" kern="0" cap="none" spc="0" baseline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Book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1pPr>
              <a:lvl2pPr marL="317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2pPr>
              <a:lvl3pPr marL="635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3pPr>
              <a:lvl4pPr marL="952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4pPr>
              <a:lvl5pPr marL="1270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5pPr>
              <a:lvl6pPr marL="1905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222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2540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2857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lang="tr-TR" dirty="0"/>
                <a:t>Continents</a:t>
              </a:r>
            </a:p>
          </p:txBody>
        </p:sp>
        <p:pic>
          <p:nvPicPr>
            <p:cNvPr id="16" name="Grafik 69" descr="Earth Globe Europe-Africa">
              <a:extLst>
                <a:ext uri="{FF2B5EF4-FFF2-40B4-BE49-F238E27FC236}">
                  <a16:creationId xmlns:a16="http://schemas.microsoft.com/office/drawing/2014/main" id="{F85D5EE0-40E7-4464-96BE-C866DC862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64" y="4197403"/>
              <a:ext cx="435600" cy="4356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6D04053-DF92-4AE7-8927-C9ADE314E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1991" y="2005941"/>
            <a:ext cx="1098261" cy="10982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337093-C75B-4A7B-BA0B-E3FAE016F364}"/>
              </a:ext>
            </a:extLst>
          </p:cNvPr>
          <p:cNvSpPr/>
          <p:nvPr/>
        </p:nvSpPr>
        <p:spPr>
          <a:xfrm>
            <a:off x="562040" y="1334188"/>
            <a:ext cx="4478662" cy="444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287" dirty="0">
                <a:solidFill>
                  <a:srgbClr val="272A30"/>
                </a:solidFill>
              </a:rPr>
              <a:t>Logo aPaas has being served on</a:t>
            </a:r>
            <a:r>
              <a:rPr lang="tr-TR" sz="2287" dirty="0">
                <a:solidFill>
                  <a:srgbClr val="272A30"/>
                </a:solidFill>
              </a:rPr>
              <a:t>:</a:t>
            </a:r>
            <a:endParaRPr lang="en-GB" sz="2287" dirty="0">
              <a:solidFill>
                <a:srgbClr val="272A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B20653-4E89-493D-9C52-56D4DE786F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9525" y="2262178"/>
            <a:ext cx="2048654" cy="585787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21060E4-6293-4DE4-B15D-06D80130C9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1989" y="4256098"/>
            <a:ext cx="641684" cy="641684"/>
          </a:xfrm>
          <a:prstGeom prst="rect">
            <a:avLst/>
          </a:prstGeom>
        </p:spPr>
      </p:pic>
      <p:sp>
        <p:nvSpPr>
          <p:cNvPr id="28" name="Metin Yer Tutucusu 12">
            <a:extLst>
              <a:ext uri="{FF2B5EF4-FFF2-40B4-BE49-F238E27FC236}">
                <a16:creationId xmlns:a16="http://schemas.microsoft.com/office/drawing/2014/main" id="{9B535682-8052-4C09-9786-4295431812CE}"/>
              </a:ext>
            </a:extLst>
          </p:cNvPr>
          <p:cNvSpPr txBox="1">
            <a:spLocks/>
          </p:cNvSpPr>
          <p:nvPr/>
        </p:nvSpPr>
        <p:spPr>
          <a:xfrm>
            <a:off x="3620044" y="4423288"/>
            <a:ext cx="1239838" cy="307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6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GB" dirty="0"/>
              <a:t>AWS Ireland</a:t>
            </a:r>
          </a:p>
        </p:txBody>
      </p:sp>
      <p:sp>
        <p:nvSpPr>
          <p:cNvPr id="30" name="Metin Yer Tutucusu 12">
            <a:extLst>
              <a:ext uri="{FF2B5EF4-FFF2-40B4-BE49-F238E27FC236}">
                <a16:creationId xmlns:a16="http://schemas.microsoft.com/office/drawing/2014/main" id="{B1456412-E858-4AB3-82B1-C6F1B9630C2C}"/>
              </a:ext>
            </a:extLst>
          </p:cNvPr>
          <p:cNvSpPr txBox="1">
            <a:spLocks/>
          </p:cNvSpPr>
          <p:nvPr/>
        </p:nvSpPr>
        <p:spPr>
          <a:xfrm>
            <a:off x="6114937" y="4416952"/>
            <a:ext cx="1239838" cy="307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6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GB" dirty="0"/>
              <a:t>AWS Mumbai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52C52A68-5843-43B5-A6C9-77D04F92E3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7161" y="4337144"/>
            <a:ext cx="667024" cy="4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747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C9BFC0D6-B98C-AF4F-8375-A46E5AA10F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16877" y="4817713"/>
            <a:ext cx="805981" cy="487362"/>
          </a:xfrm>
        </p:spPr>
        <p:txBody>
          <a:bodyPr/>
          <a:lstStyle/>
          <a:p>
            <a:r>
              <a:rPr lang="tr-TR" dirty="0"/>
              <a:t>+50</a:t>
            </a:r>
          </a:p>
        </p:txBody>
      </p:sp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B0B53B61-A661-944B-90D8-6C8DA3226C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14965" y="5006158"/>
            <a:ext cx="1239838" cy="307303"/>
          </a:xfrm>
        </p:spPr>
        <p:txBody>
          <a:bodyPr/>
          <a:lstStyle/>
          <a:p>
            <a:r>
              <a:rPr lang="tr-TR" dirty="0"/>
              <a:t>Libraries</a:t>
            </a:r>
          </a:p>
        </p:txBody>
      </p:sp>
      <p:sp>
        <p:nvSpPr>
          <p:cNvPr id="17" name="Metin Yer Tutucusu 16">
            <a:extLst>
              <a:ext uri="{FF2B5EF4-FFF2-40B4-BE49-F238E27FC236}">
                <a16:creationId xmlns:a16="http://schemas.microsoft.com/office/drawing/2014/main" id="{86F82766-F598-5A49-80BB-498E8840C9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0590" y="5006158"/>
            <a:ext cx="1380696" cy="307303"/>
          </a:xfrm>
        </p:spPr>
        <p:txBody>
          <a:bodyPr/>
          <a:lstStyle/>
          <a:p>
            <a:r>
              <a:rPr lang="tr-TR" dirty="0"/>
              <a:t>Microservices</a:t>
            </a:r>
          </a:p>
        </p:txBody>
      </p:sp>
      <p:sp>
        <p:nvSpPr>
          <p:cNvPr id="21" name="Metin Yer Tutucusu 20">
            <a:extLst>
              <a:ext uri="{FF2B5EF4-FFF2-40B4-BE49-F238E27FC236}">
                <a16:creationId xmlns:a16="http://schemas.microsoft.com/office/drawing/2014/main" id="{54A6B5F8-CA4B-EC42-B2F3-740B21D85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10506" y="4817713"/>
            <a:ext cx="747978" cy="487362"/>
          </a:xfrm>
        </p:spPr>
        <p:txBody>
          <a:bodyPr/>
          <a:lstStyle/>
          <a:p>
            <a:r>
              <a:rPr lang="tr-TR" dirty="0"/>
              <a:t>28</a:t>
            </a:r>
          </a:p>
        </p:txBody>
      </p:sp>
      <p:sp>
        <p:nvSpPr>
          <p:cNvPr id="40" name="Metin Yer Tutucusu 39">
            <a:extLst>
              <a:ext uri="{FF2B5EF4-FFF2-40B4-BE49-F238E27FC236}">
                <a16:creationId xmlns:a16="http://schemas.microsoft.com/office/drawing/2014/main" id="{6940CE88-6227-F749-AA0C-AC1603FFF8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906985" y="5006158"/>
            <a:ext cx="1239838" cy="307303"/>
          </a:xfrm>
        </p:spPr>
        <p:txBody>
          <a:bodyPr/>
          <a:lstStyle/>
          <a:p>
            <a:r>
              <a:rPr lang="tr-TR" dirty="0"/>
              <a:t>SaaS App</a:t>
            </a:r>
          </a:p>
        </p:txBody>
      </p:sp>
      <p:sp>
        <p:nvSpPr>
          <p:cNvPr id="44" name="Metin Yer Tutucusu 43">
            <a:extLst>
              <a:ext uri="{FF2B5EF4-FFF2-40B4-BE49-F238E27FC236}">
                <a16:creationId xmlns:a16="http://schemas.microsoft.com/office/drawing/2014/main" id="{E86D6022-FA98-6C46-A9BE-472F7AEA0E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67325" y="4817713"/>
            <a:ext cx="947553" cy="487362"/>
          </a:xfrm>
        </p:spPr>
        <p:txBody>
          <a:bodyPr/>
          <a:lstStyle/>
          <a:p>
            <a:r>
              <a:rPr lang="tr-TR" dirty="0"/>
              <a:t>7</a:t>
            </a:r>
          </a:p>
        </p:txBody>
      </p:sp>
      <p:sp>
        <p:nvSpPr>
          <p:cNvPr id="52" name="Metin Yer Tutucusu 51">
            <a:extLst>
              <a:ext uri="{FF2B5EF4-FFF2-40B4-BE49-F238E27FC236}">
                <a16:creationId xmlns:a16="http://schemas.microsoft.com/office/drawing/2014/main" id="{D541E4D9-CBAB-A546-B7E1-2B8C88E8A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Highlights</a:t>
            </a:r>
          </a:p>
        </p:txBody>
      </p:sp>
      <p:pic>
        <p:nvPicPr>
          <p:cNvPr id="69" name="Grafik 68" descr="Cloud Computing">
            <a:extLst>
              <a:ext uri="{FF2B5EF4-FFF2-40B4-BE49-F238E27FC236}">
                <a16:creationId xmlns:a16="http://schemas.microsoft.com/office/drawing/2014/main" id="{8DD4DD6F-2B25-DE4B-8BBB-D9AD16369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4154" y="4338689"/>
            <a:ext cx="592678" cy="592678"/>
          </a:xfrm>
          <a:prstGeom prst="rect">
            <a:avLst/>
          </a:prstGeom>
        </p:spPr>
      </p:pic>
      <p:pic>
        <p:nvPicPr>
          <p:cNvPr id="70" name="Grafik 69" descr="Folder">
            <a:extLst>
              <a:ext uri="{FF2B5EF4-FFF2-40B4-BE49-F238E27FC236}">
                <a16:creationId xmlns:a16="http://schemas.microsoft.com/office/drawing/2014/main" id="{61CAA7BA-14C4-AF46-9722-5E6A8DF90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1583" y="4429790"/>
            <a:ext cx="435600" cy="435600"/>
          </a:xfrm>
          <a:prstGeom prst="rect">
            <a:avLst/>
          </a:prstGeom>
        </p:spPr>
      </p:pic>
      <p:pic>
        <p:nvPicPr>
          <p:cNvPr id="71" name="Grafik 70" descr="Puzzle">
            <a:extLst>
              <a:ext uri="{FF2B5EF4-FFF2-40B4-BE49-F238E27FC236}">
                <a16:creationId xmlns:a16="http://schemas.microsoft.com/office/drawing/2014/main" id="{18142B8F-12A3-8E47-B718-423DDD833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6418" y="4412625"/>
            <a:ext cx="435895" cy="435895"/>
          </a:xfrm>
          <a:prstGeom prst="rect">
            <a:avLst/>
          </a:prstGeom>
        </p:spPr>
      </p:pic>
      <p:sp>
        <p:nvSpPr>
          <p:cNvPr id="25" name="Metin Yer Tutucusu 39">
            <a:extLst>
              <a:ext uri="{FF2B5EF4-FFF2-40B4-BE49-F238E27FC236}">
                <a16:creationId xmlns:a16="http://schemas.microsoft.com/office/drawing/2014/main" id="{9028F2CE-0160-48F1-9247-1D2D3C86BECB}"/>
              </a:ext>
            </a:extLst>
          </p:cNvPr>
          <p:cNvSpPr txBox="1">
            <a:spLocks/>
          </p:cNvSpPr>
          <p:nvPr/>
        </p:nvSpPr>
        <p:spPr>
          <a:xfrm>
            <a:off x="8931653" y="4997772"/>
            <a:ext cx="1239838" cy="307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6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tr-TR" dirty="0"/>
              <a:t>ERP</a:t>
            </a:r>
          </a:p>
        </p:txBody>
      </p:sp>
      <p:sp>
        <p:nvSpPr>
          <p:cNvPr id="26" name="Metin Yer Tutucusu 43">
            <a:extLst>
              <a:ext uri="{FF2B5EF4-FFF2-40B4-BE49-F238E27FC236}">
                <a16:creationId xmlns:a16="http://schemas.microsoft.com/office/drawing/2014/main" id="{834FF177-0008-45AA-BB4C-4638C34CE89F}"/>
              </a:ext>
            </a:extLst>
          </p:cNvPr>
          <p:cNvSpPr txBox="1">
            <a:spLocks/>
          </p:cNvSpPr>
          <p:nvPr/>
        </p:nvSpPr>
        <p:spPr>
          <a:xfrm>
            <a:off x="7935229" y="4817713"/>
            <a:ext cx="947553" cy="48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33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tr-TR" dirty="0"/>
              <a:t>2</a:t>
            </a:r>
          </a:p>
        </p:txBody>
      </p:sp>
      <p:pic>
        <p:nvPicPr>
          <p:cNvPr id="27" name="Grafik 68" descr="Database">
            <a:extLst>
              <a:ext uri="{FF2B5EF4-FFF2-40B4-BE49-F238E27FC236}">
                <a16:creationId xmlns:a16="http://schemas.microsoft.com/office/drawing/2014/main" id="{34E9E007-E927-4B13-8B4A-BC891214AA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5220" y="4330303"/>
            <a:ext cx="592678" cy="592678"/>
          </a:xfrm>
          <a:prstGeom prst="rect">
            <a:avLst/>
          </a:prstGeom>
        </p:spPr>
      </p:pic>
      <p:sp>
        <p:nvSpPr>
          <p:cNvPr id="28" name="Metin Yer Tutucusu 39">
            <a:extLst>
              <a:ext uri="{FF2B5EF4-FFF2-40B4-BE49-F238E27FC236}">
                <a16:creationId xmlns:a16="http://schemas.microsoft.com/office/drawing/2014/main" id="{CF0108A9-F977-4811-9579-9FB9AF13AF34}"/>
              </a:ext>
            </a:extLst>
          </p:cNvPr>
          <p:cNvSpPr txBox="1">
            <a:spLocks/>
          </p:cNvSpPr>
          <p:nvPr/>
        </p:nvSpPr>
        <p:spPr>
          <a:xfrm>
            <a:off x="6072294" y="1821941"/>
            <a:ext cx="2468226" cy="307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6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tr-TR" sz="2800" dirty="0"/>
              <a:t>Customer</a:t>
            </a:r>
          </a:p>
        </p:txBody>
      </p:sp>
      <p:sp>
        <p:nvSpPr>
          <p:cNvPr id="29" name="Metin Yer Tutucusu 43">
            <a:extLst>
              <a:ext uri="{FF2B5EF4-FFF2-40B4-BE49-F238E27FC236}">
                <a16:creationId xmlns:a16="http://schemas.microsoft.com/office/drawing/2014/main" id="{77A58D0F-FA4D-4AEF-B68D-CD93AAE92219}"/>
              </a:ext>
            </a:extLst>
          </p:cNvPr>
          <p:cNvSpPr txBox="1">
            <a:spLocks/>
          </p:cNvSpPr>
          <p:nvPr/>
        </p:nvSpPr>
        <p:spPr>
          <a:xfrm>
            <a:off x="4816887" y="1803383"/>
            <a:ext cx="1255407" cy="48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33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tr-TR" sz="2800" dirty="0"/>
              <a:t>+10K</a:t>
            </a:r>
          </a:p>
        </p:txBody>
      </p:sp>
      <p:pic>
        <p:nvPicPr>
          <p:cNvPr id="30" name="Grafik 68" descr="Kullanıcılar">
            <a:extLst>
              <a:ext uri="{FF2B5EF4-FFF2-40B4-BE49-F238E27FC236}">
                <a16:creationId xmlns:a16="http://schemas.microsoft.com/office/drawing/2014/main" id="{C8863DB9-D8E1-4458-BD80-A6B2FAC34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8518" y="1324359"/>
            <a:ext cx="592678" cy="592678"/>
          </a:xfrm>
          <a:prstGeom prst="rect">
            <a:avLst/>
          </a:prstGeom>
        </p:spPr>
      </p:pic>
      <p:sp>
        <p:nvSpPr>
          <p:cNvPr id="31" name="Metin Yer Tutucusu 10">
            <a:extLst>
              <a:ext uri="{FF2B5EF4-FFF2-40B4-BE49-F238E27FC236}">
                <a16:creationId xmlns:a16="http://schemas.microsoft.com/office/drawing/2014/main" id="{B5567555-12BE-4DBC-BC93-826B9F436D61}"/>
              </a:ext>
            </a:extLst>
          </p:cNvPr>
          <p:cNvSpPr txBox="1">
            <a:spLocks/>
          </p:cNvSpPr>
          <p:nvPr/>
        </p:nvSpPr>
        <p:spPr>
          <a:xfrm>
            <a:off x="4195635" y="3198778"/>
            <a:ext cx="805981" cy="48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33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tr-TR" dirty="0"/>
              <a:t>3</a:t>
            </a:r>
          </a:p>
        </p:txBody>
      </p:sp>
      <p:sp>
        <p:nvSpPr>
          <p:cNvPr id="32" name="Metin Yer Tutucusu 12">
            <a:extLst>
              <a:ext uri="{FF2B5EF4-FFF2-40B4-BE49-F238E27FC236}">
                <a16:creationId xmlns:a16="http://schemas.microsoft.com/office/drawing/2014/main" id="{E1B3E47F-4AD4-479C-9C13-063A5E44BEC2}"/>
              </a:ext>
            </a:extLst>
          </p:cNvPr>
          <p:cNvSpPr txBox="1">
            <a:spLocks/>
          </p:cNvSpPr>
          <p:nvPr/>
        </p:nvSpPr>
        <p:spPr>
          <a:xfrm>
            <a:off x="4893723" y="3387223"/>
            <a:ext cx="1239838" cy="307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6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tr-TR" dirty="0"/>
              <a:t>IaaS</a:t>
            </a:r>
          </a:p>
        </p:txBody>
      </p:sp>
      <p:pic>
        <p:nvPicPr>
          <p:cNvPr id="33" name="Grafik 69" descr="Server">
            <a:extLst>
              <a:ext uri="{FF2B5EF4-FFF2-40B4-BE49-F238E27FC236}">
                <a16:creationId xmlns:a16="http://schemas.microsoft.com/office/drawing/2014/main" id="{17A58606-C41E-4DA6-8783-FEAE0BD2D9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0341" y="2810855"/>
            <a:ext cx="435600" cy="435600"/>
          </a:xfrm>
          <a:prstGeom prst="rect">
            <a:avLst/>
          </a:prstGeom>
        </p:spPr>
      </p:pic>
      <p:sp>
        <p:nvSpPr>
          <p:cNvPr id="34" name="Metin Yer Tutucusu 10">
            <a:extLst>
              <a:ext uri="{FF2B5EF4-FFF2-40B4-BE49-F238E27FC236}">
                <a16:creationId xmlns:a16="http://schemas.microsoft.com/office/drawing/2014/main" id="{11DCD62D-C2F3-4F66-A886-90A20D1021B7}"/>
              </a:ext>
            </a:extLst>
          </p:cNvPr>
          <p:cNvSpPr txBox="1">
            <a:spLocks/>
          </p:cNvSpPr>
          <p:nvPr/>
        </p:nvSpPr>
        <p:spPr>
          <a:xfrm>
            <a:off x="6120972" y="3200823"/>
            <a:ext cx="805981" cy="48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33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tr-TR" dirty="0"/>
              <a:t>2</a:t>
            </a:r>
          </a:p>
        </p:txBody>
      </p:sp>
      <p:sp>
        <p:nvSpPr>
          <p:cNvPr id="35" name="Metin Yer Tutucusu 12">
            <a:extLst>
              <a:ext uri="{FF2B5EF4-FFF2-40B4-BE49-F238E27FC236}">
                <a16:creationId xmlns:a16="http://schemas.microsoft.com/office/drawing/2014/main" id="{3FDCFD9A-217C-4C1E-A37A-7ED00CF6A1B6}"/>
              </a:ext>
            </a:extLst>
          </p:cNvPr>
          <p:cNvSpPr txBox="1">
            <a:spLocks/>
          </p:cNvSpPr>
          <p:nvPr/>
        </p:nvSpPr>
        <p:spPr>
          <a:xfrm>
            <a:off x="6819060" y="3389268"/>
            <a:ext cx="1239838" cy="307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600" b="0" i="0" u="none" strike="noStrike" kern="0" cap="none" spc="0" baseline="0">
                <a:ln>
                  <a:noFill/>
                </a:ln>
                <a:solidFill>
                  <a:srgbClr val="272A30"/>
                </a:solidFill>
                <a:uFillTx/>
                <a:latin typeface="Graublau Sans Book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tr-TR" dirty="0"/>
              <a:t>Continents</a:t>
            </a:r>
          </a:p>
        </p:txBody>
      </p:sp>
      <p:pic>
        <p:nvPicPr>
          <p:cNvPr id="36" name="Grafik 69" descr="Earth Globe Europe-Africa">
            <a:extLst>
              <a:ext uri="{FF2B5EF4-FFF2-40B4-BE49-F238E27FC236}">
                <a16:creationId xmlns:a16="http://schemas.microsoft.com/office/drawing/2014/main" id="{960383DC-4CBC-4650-AC11-28DD4B37D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68413" y="2812900"/>
            <a:ext cx="435600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985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FC0ECE3-0F9B-7E41-8765-E8A38FE59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0429" y="2103938"/>
            <a:ext cx="6413500" cy="1165736"/>
          </a:xfrm>
        </p:spPr>
        <p:txBody>
          <a:bodyPr/>
          <a:lstStyle/>
          <a:p>
            <a:r>
              <a:rPr lang="tr-TR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8487978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C1632FE5-DD8B-AB4E-868A-04FFDF6E7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6966" y="776931"/>
            <a:ext cx="10195434" cy="4188101"/>
          </a:xfrm>
        </p:spPr>
        <p:txBody>
          <a:bodyPr/>
          <a:lstStyle/>
          <a:p>
            <a:r>
              <a:rPr lang="tr-TR" i="1" dirty="0"/>
              <a:t> </a:t>
            </a:r>
            <a:r>
              <a:rPr lang="en-GB" i="1" dirty="0"/>
              <a:t>Application platform as a service (aPaaS) is a PaaS offering that supports application development, deployment and execution in the cloud</a:t>
            </a:r>
            <a:r>
              <a:rPr lang="tr-TR" i="1" dirty="0"/>
              <a:t>.</a:t>
            </a:r>
            <a:endParaRPr lang="tr-TR" dirty="0"/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3432AB62-85DF-5A46-878F-665A29F87D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56582" y="5351033"/>
            <a:ext cx="4525818" cy="637241"/>
          </a:xfrm>
        </p:spPr>
        <p:txBody>
          <a:bodyPr/>
          <a:lstStyle/>
          <a:p>
            <a:r>
              <a:rPr lang="en-GB" dirty="0"/>
              <a:t>Gartner, 2018</a:t>
            </a:r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1AB456-3D40-4BF4-B58F-54631973798E}"/>
              </a:ext>
            </a:extLst>
          </p:cNvPr>
          <p:cNvGrpSpPr/>
          <p:nvPr/>
        </p:nvGrpSpPr>
        <p:grpSpPr>
          <a:xfrm>
            <a:off x="545922" y="532843"/>
            <a:ext cx="940575" cy="651636"/>
            <a:chOff x="1652827" y="1415159"/>
            <a:chExt cx="940575" cy="651636"/>
          </a:xfrm>
        </p:grpSpPr>
        <p:sp>
          <p:nvSpPr>
            <p:cNvPr id="8" name="Metin Yer Tutucusu 28">
              <a:extLst>
                <a:ext uri="{FF2B5EF4-FFF2-40B4-BE49-F238E27FC236}">
                  <a16:creationId xmlns:a16="http://schemas.microsoft.com/office/drawing/2014/main" id="{F3D23ABE-D3ED-4CF5-86B6-094893FEA34C}"/>
                </a:ext>
              </a:extLst>
            </p:cNvPr>
            <p:cNvSpPr txBox="1">
              <a:spLocks/>
            </p:cNvSpPr>
            <p:nvPr/>
          </p:nvSpPr>
          <p:spPr>
            <a:xfrm>
              <a:off x="1652827" y="1415159"/>
              <a:ext cx="551754" cy="65163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8000" b="0" i="0" u="none" strike="noStrike" kern="0" cap="none" spc="0" baseline="0">
                  <a:ln>
                    <a:noFill/>
                  </a:ln>
                  <a:solidFill>
                    <a:srgbClr val="272A30"/>
                  </a:solidFill>
                  <a:uFillTx/>
                  <a:latin typeface="Rockwell" panose="02060603020205020403" pitchFamily="18" charset="0"/>
                  <a:ea typeface="San Francisco Display Light"/>
                  <a:cs typeface="San Francisco Display Light"/>
                  <a:sym typeface="Helvetica Neue"/>
                </a:defRPr>
              </a:lvl1pPr>
              <a:lvl2pPr marL="317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2pPr>
              <a:lvl3pPr marL="635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3pPr>
              <a:lvl4pPr marL="952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4pPr>
              <a:lvl5pPr marL="1270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5pPr>
              <a:lvl6pPr marL="1905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222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2540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2857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lang="tr-TR" b="1" dirty="0">
                  <a:solidFill>
                    <a:srgbClr val="CF2234"/>
                  </a:solidFill>
                  <a:latin typeface="Rockwell Nova Extra Bold" panose="02060503020205020403" pitchFamily="18" charset="0"/>
                  <a:cs typeface="Rockwell Nova" panose="020F0502020204030204" pitchFamily="34" charset="0"/>
                  <a:sym typeface="San Francisco Display Light"/>
                </a:rPr>
                <a:t>’</a:t>
              </a:r>
              <a:endParaRPr lang="tr-TR" dirty="0"/>
            </a:p>
          </p:txBody>
        </p:sp>
        <p:sp>
          <p:nvSpPr>
            <p:cNvPr id="10" name="Metin Yer Tutucusu 28">
              <a:extLst>
                <a:ext uri="{FF2B5EF4-FFF2-40B4-BE49-F238E27FC236}">
                  <a16:creationId xmlns:a16="http://schemas.microsoft.com/office/drawing/2014/main" id="{C013B9B8-FBA6-48B8-82DA-D5CEE326B517}"/>
                </a:ext>
              </a:extLst>
            </p:cNvPr>
            <p:cNvSpPr txBox="1">
              <a:spLocks/>
            </p:cNvSpPr>
            <p:nvPr/>
          </p:nvSpPr>
          <p:spPr>
            <a:xfrm>
              <a:off x="2041648" y="1415159"/>
              <a:ext cx="551754" cy="65163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8000" b="0" i="0" u="none" strike="noStrike" kern="0" cap="none" spc="0" baseline="0">
                  <a:ln>
                    <a:noFill/>
                  </a:ln>
                  <a:solidFill>
                    <a:srgbClr val="272A30"/>
                  </a:solidFill>
                  <a:uFillTx/>
                  <a:latin typeface="Rockwell" panose="02060603020205020403" pitchFamily="18" charset="0"/>
                  <a:ea typeface="San Francisco Display Light"/>
                  <a:cs typeface="San Francisco Display Light"/>
                  <a:sym typeface="Helvetica Neue"/>
                </a:defRPr>
              </a:lvl1pPr>
              <a:lvl2pPr marL="317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2pPr>
              <a:lvl3pPr marL="635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3pPr>
              <a:lvl4pPr marL="952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4pPr>
              <a:lvl5pPr marL="1270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5pPr>
              <a:lvl6pPr marL="1905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222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2540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2857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lang="tr-TR" b="1" dirty="0">
                  <a:solidFill>
                    <a:srgbClr val="CF2234"/>
                  </a:solidFill>
                  <a:latin typeface="Rockwell Nova Extra Bold" panose="02060503020205020403" pitchFamily="18" charset="0"/>
                  <a:cs typeface="Rockwell Nova" panose="020F0502020204030204" pitchFamily="34" charset="0"/>
                  <a:sym typeface="San Francisco Display Light"/>
                </a:rPr>
                <a:t>’</a:t>
              </a:r>
              <a:endParaRPr lang="tr-TR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75B81-8F99-4790-8246-241B5BCB29AE}"/>
              </a:ext>
            </a:extLst>
          </p:cNvPr>
          <p:cNvGrpSpPr/>
          <p:nvPr/>
        </p:nvGrpSpPr>
        <p:grpSpPr>
          <a:xfrm>
            <a:off x="3194545" y="3938441"/>
            <a:ext cx="940575" cy="651636"/>
            <a:chOff x="7686335" y="2430484"/>
            <a:chExt cx="940575" cy="651636"/>
          </a:xfrm>
        </p:grpSpPr>
        <p:sp>
          <p:nvSpPr>
            <p:cNvPr id="12" name="Metin Yer Tutucusu 28">
              <a:extLst>
                <a:ext uri="{FF2B5EF4-FFF2-40B4-BE49-F238E27FC236}">
                  <a16:creationId xmlns:a16="http://schemas.microsoft.com/office/drawing/2014/main" id="{BB3BF0F7-4E5B-40FB-92E9-7F4EEC0FE65B}"/>
                </a:ext>
              </a:extLst>
            </p:cNvPr>
            <p:cNvSpPr txBox="1">
              <a:spLocks/>
            </p:cNvSpPr>
            <p:nvPr/>
          </p:nvSpPr>
          <p:spPr>
            <a:xfrm>
              <a:off x="7686335" y="2430484"/>
              <a:ext cx="551754" cy="65163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8000" b="0" i="0" u="none" strike="noStrike" kern="0" cap="none" spc="0" baseline="0">
                  <a:ln>
                    <a:noFill/>
                  </a:ln>
                  <a:solidFill>
                    <a:srgbClr val="272A30"/>
                  </a:solidFill>
                  <a:uFillTx/>
                  <a:latin typeface="Rockwell" panose="02060603020205020403" pitchFamily="18" charset="0"/>
                  <a:ea typeface="San Francisco Display Light"/>
                  <a:cs typeface="San Francisco Display Light"/>
                  <a:sym typeface="Helvetica Neue"/>
                </a:defRPr>
              </a:lvl1pPr>
              <a:lvl2pPr marL="317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2pPr>
              <a:lvl3pPr marL="635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3pPr>
              <a:lvl4pPr marL="952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4pPr>
              <a:lvl5pPr marL="1270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5pPr>
              <a:lvl6pPr marL="1905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222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2540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2857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lang="tr-TR" b="1" dirty="0">
                  <a:solidFill>
                    <a:srgbClr val="CF2234"/>
                  </a:solidFill>
                  <a:latin typeface="Rockwell Nova Extra Bold" panose="02060503020205020403" pitchFamily="18" charset="0"/>
                  <a:cs typeface="Rockwell Nova" panose="020F0502020204030204" pitchFamily="34" charset="0"/>
                  <a:sym typeface="San Francisco Display Light"/>
                </a:rPr>
                <a:t>’</a:t>
              </a:r>
              <a:endParaRPr lang="tr-TR" dirty="0"/>
            </a:p>
          </p:txBody>
        </p:sp>
        <p:sp>
          <p:nvSpPr>
            <p:cNvPr id="14" name="Metin Yer Tutucusu 28">
              <a:extLst>
                <a:ext uri="{FF2B5EF4-FFF2-40B4-BE49-F238E27FC236}">
                  <a16:creationId xmlns:a16="http://schemas.microsoft.com/office/drawing/2014/main" id="{346E5340-9914-4248-B7E2-5BDCAECB6F1B}"/>
                </a:ext>
              </a:extLst>
            </p:cNvPr>
            <p:cNvSpPr txBox="1">
              <a:spLocks/>
            </p:cNvSpPr>
            <p:nvPr/>
          </p:nvSpPr>
          <p:spPr>
            <a:xfrm>
              <a:off x="8075156" y="2430484"/>
              <a:ext cx="551754" cy="65163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8000" b="0" i="0" u="none" strike="noStrike" kern="0" cap="none" spc="0" baseline="0">
                  <a:ln>
                    <a:noFill/>
                  </a:ln>
                  <a:solidFill>
                    <a:srgbClr val="272A30"/>
                  </a:solidFill>
                  <a:uFillTx/>
                  <a:latin typeface="Rockwell" panose="02060603020205020403" pitchFamily="18" charset="0"/>
                  <a:ea typeface="San Francisco Display Light"/>
                  <a:cs typeface="San Francisco Display Light"/>
                  <a:sym typeface="Helvetica Neue"/>
                </a:defRPr>
              </a:lvl1pPr>
              <a:lvl2pPr marL="317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2pPr>
              <a:lvl3pPr marL="635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3pPr>
              <a:lvl4pPr marL="9525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4pPr>
              <a:lvl5pPr marL="1270000" marR="0" indent="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None/>
                <a:tabLst/>
                <a:defRPr sz="1200" b="0" i="0" u="none" strike="noStrike" kern="0" cap="none" spc="0" baseline="0" dirty="0">
                  <a:ln>
                    <a:noFill/>
                  </a:ln>
                  <a:solidFill>
                    <a:srgbClr val="272A30"/>
                  </a:solidFill>
                  <a:uFillTx/>
                  <a:latin typeface="Graublau Sans Light" panose="02000500040000020004" pitchFamily="2" charset="0"/>
                  <a:ea typeface="San Francisco Display Light"/>
                  <a:cs typeface="San Francisco Display Light"/>
                  <a:sym typeface="Helvetica Neue"/>
                </a:defRPr>
              </a:lvl5pPr>
              <a:lvl6pPr marL="1905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222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25400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2857500" marR="0" indent="-317500" algn="l" defTabSz="412750" latinLnBrk="0">
                <a:lnSpc>
                  <a:spcPct val="100000"/>
                </a:lnSpc>
                <a:spcBef>
                  <a:spcPts val="2950"/>
                </a:spcBef>
                <a:spcAft>
                  <a:spcPts val="0"/>
                </a:spcAft>
                <a:buClrTx/>
                <a:buSzPct val="125000"/>
                <a:buFontTx/>
                <a:buChar char="•"/>
                <a:tabLst/>
                <a:defRPr sz="2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lang="tr-TR" b="1" dirty="0">
                  <a:solidFill>
                    <a:srgbClr val="CF2234"/>
                  </a:solidFill>
                  <a:latin typeface="Rockwell Nova Extra Bold" panose="02060503020205020403" pitchFamily="18" charset="0"/>
                  <a:cs typeface="Rockwell Nova" panose="020F0502020204030204" pitchFamily="34" charset="0"/>
                  <a:sym typeface="San Francisco Display Light"/>
                </a:rPr>
                <a:t>’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97010008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771825D1-E2C9-BA49-ABFB-AE9344989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731" y="1714500"/>
            <a:ext cx="5851536" cy="3429000"/>
          </a:xfrm>
          <a:prstGeom prst="rect">
            <a:avLst/>
          </a:prstGeom>
        </p:spPr>
      </p:pic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0737994E-FD65-0B4B-B881-AAB547F91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25" name="Metin Yer Tutucusu 24">
            <a:extLst>
              <a:ext uri="{FF2B5EF4-FFF2-40B4-BE49-F238E27FC236}">
                <a16:creationId xmlns:a16="http://schemas.microsoft.com/office/drawing/2014/main" id="{56580E97-EF38-8541-8B18-26354D299BE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3736" y="2735046"/>
            <a:ext cx="4298369" cy="275000"/>
          </a:xfrm>
        </p:spPr>
        <p:txBody>
          <a:bodyPr/>
          <a:lstStyle/>
          <a:p>
            <a:r>
              <a:rPr lang="en-GB" sz="1800" dirty="0"/>
              <a:t>Ensure Security and Governance </a:t>
            </a:r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15428CC5-0BAF-504C-AB74-990AC5693DD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3736" y="1919560"/>
            <a:ext cx="4045613" cy="324523"/>
          </a:xfrm>
        </p:spPr>
        <p:txBody>
          <a:bodyPr/>
          <a:lstStyle/>
          <a:p>
            <a:r>
              <a:rPr lang="en-GB" sz="1800" dirty="0"/>
              <a:t>Shorten Time to Market</a:t>
            </a:r>
          </a:p>
        </p:txBody>
      </p:sp>
      <p:sp>
        <p:nvSpPr>
          <p:cNvPr id="27" name="Metin Yer Tutucusu 26">
            <a:extLst>
              <a:ext uri="{FF2B5EF4-FFF2-40B4-BE49-F238E27FC236}">
                <a16:creationId xmlns:a16="http://schemas.microsoft.com/office/drawing/2014/main" id="{0FE5AC2A-C176-7A4E-AE25-2BCB133B7C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3736" y="3501008"/>
            <a:ext cx="4426706" cy="275000"/>
          </a:xfrm>
        </p:spPr>
        <p:txBody>
          <a:bodyPr/>
          <a:lstStyle/>
          <a:p>
            <a:r>
              <a:rPr lang="en-GB" sz="1800" dirty="0"/>
              <a:t>Reduce App Maintenance Costs</a:t>
            </a:r>
          </a:p>
        </p:txBody>
      </p:sp>
      <p:sp>
        <p:nvSpPr>
          <p:cNvPr id="8" name="Metin Yer Tutucusu 26">
            <a:extLst>
              <a:ext uri="{FF2B5EF4-FFF2-40B4-BE49-F238E27FC236}">
                <a16:creationId xmlns:a16="http://schemas.microsoft.com/office/drawing/2014/main" id="{9AD0C267-D215-4DCF-B327-F3ED1736E9AA}"/>
              </a:ext>
            </a:extLst>
          </p:cNvPr>
          <p:cNvSpPr txBox="1">
            <a:spLocks/>
          </p:cNvSpPr>
          <p:nvPr/>
        </p:nvSpPr>
        <p:spPr>
          <a:xfrm>
            <a:off x="313735" y="4263993"/>
            <a:ext cx="4522959" cy="68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400" b="0" i="0" u="none" strike="noStrike" kern="0" cap="none" spc="300" baseline="0">
                <a:ln>
                  <a:noFill/>
                </a:ln>
                <a:solidFill>
                  <a:srgbClr val="272A30"/>
                </a:solidFill>
                <a:uFillTx/>
                <a:latin typeface="Graublau Sans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1pPr>
            <a:lvl2pPr marL="317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2pPr>
            <a:lvl3pPr marL="635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3pPr>
            <a:lvl4pPr marL="9525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4pPr>
            <a:lvl5pPr marL="1270000" marR="0" indent="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200" b="0" i="0" u="none" strike="noStrike" kern="0" cap="none" spc="0" baseline="0" dirty="0">
                <a:ln>
                  <a:noFill/>
                </a:ln>
                <a:solidFill>
                  <a:srgbClr val="272A30"/>
                </a:solidFill>
                <a:uFillTx/>
                <a:latin typeface="Graublau Sans Light" panose="02000500040000020004" pitchFamily="2" charset="0"/>
                <a:ea typeface="San Francisco Display Light"/>
                <a:cs typeface="San Francisco Display Light"/>
                <a:sym typeface="Helvetica Neue"/>
              </a:defRPr>
            </a:lvl5pPr>
            <a:lvl6pPr marL="1905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22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57500" marR="0" indent="-317500" algn="l" defTabSz="41275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GB" sz="1800" dirty="0"/>
              <a:t>Highly Availability and Scalability</a:t>
            </a:r>
          </a:p>
        </p:txBody>
      </p:sp>
    </p:spTree>
    <p:extLst>
      <p:ext uri="{BB962C8B-B14F-4D97-AF65-F5344CB8AC3E}">
        <p14:creationId xmlns:p14="http://schemas.microsoft.com/office/powerpoint/2010/main" val="26507298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CDE1C4-F08D-4DDD-B6F0-6896C38C2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/>
              <a:t>Single Integrated Platform</a:t>
            </a:r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D9E70F4B-0F30-46A9-B268-980459C2EEBE}"/>
              </a:ext>
            </a:extLst>
          </p:cNvPr>
          <p:cNvSpPr/>
          <p:nvPr/>
        </p:nvSpPr>
        <p:spPr>
          <a:xfrm flipH="1">
            <a:off x="1644203" y="1726659"/>
            <a:ext cx="1859410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tr-TR" sz="1600" b="1" dirty="0">
                <a:solidFill>
                  <a:srgbClr val="272A30"/>
                </a:solidFill>
                <a:latin typeface="Graublau Sans Heavy" panose="02000500040000020004" pitchFamily="2" charset="0"/>
                <a:ea typeface="Gilroy ExtraBold" charset="0"/>
                <a:cs typeface="Gilroy ExtraBold" charset="0"/>
              </a:rPr>
              <a:t>User Interface</a:t>
            </a:r>
            <a:endParaRPr lang="en-US" sz="1600" b="1" dirty="0">
              <a:solidFill>
                <a:srgbClr val="272A30"/>
              </a:solidFill>
              <a:latin typeface="Graublau Sans Heavy" panose="02000500040000020004" pitchFamily="2" charset="0"/>
              <a:ea typeface="Gilroy ExtraBold" charset="0"/>
              <a:cs typeface="Gilroy ExtraBold" charset="0"/>
            </a:endParaRPr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2FDC9196-4B61-464F-85A6-B5A7D6B51986}"/>
              </a:ext>
            </a:extLst>
          </p:cNvPr>
          <p:cNvSpPr/>
          <p:nvPr/>
        </p:nvSpPr>
        <p:spPr>
          <a:xfrm flipH="1">
            <a:off x="1622592" y="2867927"/>
            <a:ext cx="1859410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tr-TR" sz="1600" b="1" dirty="0">
                <a:solidFill>
                  <a:srgbClr val="272A30"/>
                </a:solidFill>
                <a:latin typeface="Graublau Sans Heavy" panose="02000500040000020004" pitchFamily="2" charset="0"/>
                <a:ea typeface="Gilroy ExtraBold" charset="0"/>
                <a:cs typeface="Gilroy ExtraBold" charset="0"/>
              </a:rPr>
              <a:t>Business Logic</a:t>
            </a:r>
            <a:endParaRPr lang="en-US" sz="1600" b="1" dirty="0">
              <a:solidFill>
                <a:srgbClr val="272A30"/>
              </a:solidFill>
              <a:latin typeface="Graublau Sans Heavy" panose="02000500040000020004" pitchFamily="2" charset="0"/>
              <a:ea typeface="Gilroy ExtraBold" charset="0"/>
              <a:cs typeface="Gilroy ExtraBold" charset="0"/>
            </a:endParaRP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99CDC638-F0DC-43B2-990B-05D5A44065D5}"/>
              </a:ext>
            </a:extLst>
          </p:cNvPr>
          <p:cNvSpPr/>
          <p:nvPr/>
        </p:nvSpPr>
        <p:spPr>
          <a:xfrm flipH="1">
            <a:off x="1621739" y="4014519"/>
            <a:ext cx="1859410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tr-TR" sz="1600" b="1" dirty="0">
                <a:solidFill>
                  <a:srgbClr val="272A30"/>
                </a:solidFill>
                <a:latin typeface="Graublau Sans Heavy" panose="02000500040000020004" pitchFamily="2" charset="0"/>
                <a:ea typeface="Gilroy ExtraBold" charset="0"/>
                <a:cs typeface="Gilroy ExtraBold" charset="0"/>
              </a:rPr>
              <a:t>Integration</a:t>
            </a:r>
            <a:endParaRPr lang="en-US" sz="1600" b="1" dirty="0">
              <a:solidFill>
                <a:srgbClr val="272A30"/>
              </a:solidFill>
              <a:latin typeface="Graublau Sans Heavy" panose="02000500040000020004" pitchFamily="2" charset="0"/>
              <a:ea typeface="Gilroy ExtraBold" charset="0"/>
              <a:cs typeface="Gilroy ExtraBold" charset="0"/>
            </a:endParaRPr>
          </a:p>
        </p:txBody>
      </p:sp>
      <p:sp>
        <p:nvSpPr>
          <p:cNvPr id="7" name="Rectangle 62">
            <a:extLst>
              <a:ext uri="{FF2B5EF4-FFF2-40B4-BE49-F238E27FC236}">
                <a16:creationId xmlns:a16="http://schemas.microsoft.com/office/drawing/2014/main" id="{C170DF7A-08D4-4DBD-B8BB-15C355234631}"/>
              </a:ext>
            </a:extLst>
          </p:cNvPr>
          <p:cNvSpPr/>
          <p:nvPr/>
        </p:nvSpPr>
        <p:spPr>
          <a:xfrm flipH="1">
            <a:off x="1644203" y="5155634"/>
            <a:ext cx="1859410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tr-TR" sz="1600" b="1" dirty="0">
                <a:solidFill>
                  <a:srgbClr val="272A30"/>
                </a:solidFill>
                <a:latin typeface="Graublau Sans Heavy" panose="02000500040000020004" pitchFamily="2" charset="0"/>
                <a:ea typeface="Gilroy ExtraBold" charset="0"/>
                <a:cs typeface="Gilroy ExtraBold" charset="0"/>
              </a:rPr>
              <a:t>Reporting</a:t>
            </a:r>
            <a:endParaRPr lang="en-US" sz="1600" b="1" dirty="0">
              <a:solidFill>
                <a:srgbClr val="272A30"/>
              </a:solidFill>
              <a:latin typeface="Graublau Sans Heavy" panose="02000500040000020004" pitchFamily="2" charset="0"/>
              <a:ea typeface="Gilroy ExtraBold" charset="0"/>
              <a:cs typeface="Gilroy ExtraBold" charset="0"/>
            </a:endParaRPr>
          </a:p>
        </p:txBody>
      </p:sp>
      <p:sp>
        <p:nvSpPr>
          <p:cNvPr id="8" name="Rectangle 62">
            <a:extLst>
              <a:ext uri="{FF2B5EF4-FFF2-40B4-BE49-F238E27FC236}">
                <a16:creationId xmlns:a16="http://schemas.microsoft.com/office/drawing/2014/main" id="{363425D2-FEF3-47D4-89B2-11E900727FDB}"/>
              </a:ext>
            </a:extLst>
          </p:cNvPr>
          <p:cNvSpPr/>
          <p:nvPr/>
        </p:nvSpPr>
        <p:spPr>
          <a:xfrm flipH="1">
            <a:off x="8298921" y="1710533"/>
            <a:ext cx="1803486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tr-TR" sz="1600" b="1" dirty="0">
                <a:solidFill>
                  <a:srgbClr val="272A30"/>
                </a:solidFill>
                <a:latin typeface="Graublau Sans Heavy" panose="02000500040000020004" pitchFamily="2" charset="0"/>
                <a:ea typeface="Gilroy ExtraBold" charset="0"/>
                <a:cs typeface="Gilroy ExtraBold" charset="0"/>
              </a:rPr>
              <a:t>DBMS</a:t>
            </a:r>
            <a:endParaRPr lang="en-US" sz="1600" b="1" dirty="0">
              <a:solidFill>
                <a:srgbClr val="272A30"/>
              </a:solidFill>
              <a:latin typeface="Graublau Sans Heavy" panose="02000500040000020004" pitchFamily="2" charset="0"/>
              <a:ea typeface="Gilroy ExtraBold" charset="0"/>
              <a:cs typeface="Gilroy ExtraBold" charset="0"/>
            </a:endParaRPr>
          </a:p>
        </p:txBody>
      </p:sp>
      <p:sp>
        <p:nvSpPr>
          <p:cNvPr id="9" name="Rectangle 62">
            <a:extLst>
              <a:ext uri="{FF2B5EF4-FFF2-40B4-BE49-F238E27FC236}">
                <a16:creationId xmlns:a16="http://schemas.microsoft.com/office/drawing/2014/main" id="{D765AA7F-A381-4BD4-86D6-5711C132C600}"/>
              </a:ext>
            </a:extLst>
          </p:cNvPr>
          <p:cNvSpPr/>
          <p:nvPr/>
        </p:nvSpPr>
        <p:spPr>
          <a:xfrm flipH="1">
            <a:off x="8298921" y="2874764"/>
            <a:ext cx="1803486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tr-TR" sz="1600" b="1" dirty="0">
                <a:solidFill>
                  <a:srgbClr val="272A30"/>
                </a:solidFill>
                <a:latin typeface="Graublau Sans Heavy" panose="02000500040000020004" pitchFamily="2" charset="0"/>
                <a:ea typeface="Gilroy ExtraBold" charset="0"/>
                <a:cs typeface="Gilroy ExtraBold" charset="0"/>
              </a:rPr>
              <a:t>Security </a:t>
            </a:r>
          </a:p>
        </p:txBody>
      </p:sp>
      <p:sp>
        <p:nvSpPr>
          <p:cNvPr id="10" name="Rectangle 62">
            <a:extLst>
              <a:ext uri="{FF2B5EF4-FFF2-40B4-BE49-F238E27FC236}">
                <a16:creationId xmlns:a16="http://schemas.microsoft.com/office/drawing/2014/main" id="{9D5B498E-E663-4356-BC6C-A1E2E49728E0}"/>
              </a:ext>
            </a:extLst>
          </p:cNvPr>
          <p:cNvSpPr/>
          <p:nvPr/>
        </p:nvSpPr>
        <p:spPr>
          <a:xfrm flipH="1">
            <a:off x="8298921" y="4014519"/>
            <a:ext cx="1803486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tr-TR" sz="1600" b="1" dirty="0">
                <a:solidFill>
                  <a:srgbClr val="272A30"/>
                </a:solidFill>
                <a:latin typeface="Graublau Sans Heavy" panose="02000500040000020004" pitchFamily="2" charset="0"/>
                <a:ea typeface="Gilroy ExtraBold" charset="0"/>
                <a:cs typeface="Gilroy ExtraBold" charset="0"/>
              </a:rPr>
              <a:t>Mobile</a:t>
            </a:r>
            <a:endParaRPr lang="en-US" sz="1600" b="1" dirty="0">
              <a:solidFill>
                <a:srgbClr val="272A30"/>
              </a:solidFill>
              <a:latin typeface="Graublau Sans Heavy" panose="02000500040000020004" pitchFamily="2" charset="0"/>
              <a:ea typeface="Gilroy ExtraBold" charset="0"/>
              <a:cs typeface="Gilroy ExtraBold" charset="0"/>
            </a:endParaRPr>
          </a:p>
        </p:txBody>
      </p:sp>
      <p:sp>
        <p:nvSpPr>
          <p:cNvPr id="11" name="Rectangle 62">
            <a:extLst>
              <a:ext uri="{FF2B5EF4-FFF2-40B4-BE49-F238E27FC236}">
                <a16:creationId xmlns:a16="http://schemas.microsoft.com/office/drawing/2014/main" id="{A5248203-BE25-4E0D-9183-B3A66A000EE6}"/>
              </a:ext>
            </a:extLst>
          </p:cNvPr>
          <p:cNvSpPr/>
          <p:nvPr/>
        </p:nvSpPr>
        <p:spPr>
          <a:xfrm flipH="1">
            <a:off x="8298921" y="5154274"/>
            <a:ext cx="1803486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tr-TR" sz="1600" b="1" dirty="0">
                <a:solidFill>
                  <a:srgbClr val="272A30"/>
                </a:solidFill>
                <a:latin typeface="Graublau Sans Heavy" panose="02000500040000020004" pitchFamily="2" charset="0"/>
                <a:ea typeface="Gilroy ExtraBold" charset="0"/>
                <a:cs typeface="Gilroy ExtraBold" charset="0"/>
              </a:rPr>
              <a:t>Collaboration </a:t>
            </a:r>
          </a:p>
        </p:txBody>
      </p:sp>
      <p:sp>
        <p:nvSpPr>
          <p:cNvPr id="12" name="Rounded Rectangle 61">
            <a:extLst>
              <a:ext uri="{FF2B5EF4-FFF2-40B4-BE49-F238E27FC236}">
                <a16:creationId xmlns:a16="http://schemas.microsoft.com/office/drawing/2014/main" id="{F36DBB88-D005-4A04-9F9C-FCA612E24D1E}"/>
              </a:ext>
            </a:extLst>
          </p:cNvPr>
          <p:cNvSpPr/>
          <p:nvPr/>
        </p:nvSpPr>
        <p:spPr>
          <a:xfrm flipH="1">
            <a:off x="1033818" y="1593424"/>
            <a:ext cx="577966" cy="577966"/>
          </a:xfrm>
          <a:prstGeom prst="roundRect">
            <a:avLst>
              <a:gd name="adj" fmla="val 50000"/>
            </a:avLst>
          </a:prstGeom>
          <a:solidFill>
            <a:srgbClr val="272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latin typeface="Gilroy Light" charset="0"/>
              <a:ea typeface="Gilroy Light" charset="0"/>
              <a:cs typeface="Gilroy Light" charset="0"/>
            </a:endParaRPr>
          </a:p>
        </p:txBody>
      </p:sp>
      <p:sp>
        <p:nvSpPr>
          <p:cNvPr id="13" name="Rounded Rectangle 58">
            <a:extLst>
              <a:ext uri="{FF2B5EF4-FFF2-40B4-BE49-F238E27FC236}">
                <a16:creationId xmlns:a16="http://schemas.microsoft.com/office/drawing/2014/main" id="{0A21771A-0D04-4137-8E8B-E08AE461F27E}"/>
              </a:ext>
            </a:extLst>
          </p:cNvPr>
          <p:cNvSpPr/>
          <p:nvPr/>
        </p:nvSpPr>
        <p:spPr>
          <a:xfrm flipH="1">
            <a:off x="1027112" y="2734692"/>
            <a:ext cx="577966" cy="577966"/>
          </a:xfrm>
          <a:prstGeom prst="roundRect">
            <a:avLst>
              <a:gd name="adj" fmla="val 50000"/>
            </a:avLst>
          </a:prstGeom>
          <a:solidFill>
            <a:srgbClr val="D02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latin typeface="Gilroy Light" charset="0"/>
              <a:ea typeface="Gilroy Light" charset="0"/>
              <a:cs typeface="Gilroy Light" charset="0"/>
            </a:endParaRPr>
          </a:p>
        </p:txBody>
      </p:sp>
      <p:sp>
        <p:nvSpPr>
          <p:cNvPr id="14" name="Rounded Rectangle 53">
            <a:extLst>
              <a:ext uri="{FF2B5EF4-FFF2-40B4-BE49-F238E27FC236}">
                <a16:creationId xmlns:a16="http://schemas.microsoft.com/office/drawing/2014/main" id="{552E5909-99F6-4341-9360-110595F70B89}"/>
              </a:ext>
            </a:extLst>
          </p:cNvPr>
          <p:cNvSpPr/>
          <p:nvPr/>
        </p:nvSpPr>
        <p:spPr>
          <a:xfrm flipH="1">
            <a:off x="1027112" y="3875960"/>
            <a:ext cx="577966" cy="577966"/>
          </a:xfrm>
          <a:prstGeom prst="roundRect">
            <a:avLst>
              <a:gd name="adj" fmla="val 50000"/>
            </a:avLst>
          </a:prstGeom>
          <a:solidFill>
            <a:srgbClr val="272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latin typeface="Gilroy Light" charset="0"/>
              <a:ea typeface="Gilroy Light" charset="0"/>
              <a:cs typeface="Gilroy Light" charset="0"/>
            </a:endParaRPr>
          </a:p>
        </p:txBody>
      </p:sp>
      <p:sp>
        <p:nvSpPr>
          <p:cNvPr id="15" name="Rounded Rectangle 47">
            <a:extLst>
              <a:ext uri="{FF2B5EF4-FFF2-40B4-BE49-F238E27FC236}">
                <a16:creationId xmlns:a16="http://schemas.microsoft.com/office/drawing/2014/main" id="{DE12EC2B-4233-4551-974B-45255A9BA79F}"/>
              </a:ext>
            </a:extLst>
          </p:cNvPr>
          <p:cNvSpPr/>
          <p:nvPr/>
        </p:nvSpPr>
        <p:spPr>
          <a:xfrm flipH="1">
            <a:off x="1027112" y="5017229"/>
            <a:ext cx="577966" cy="577966"/>
          </a:xfrm>
          <a:prstGeom prst="roundRect">
            <a:avLst>
              <a:gd name="adj" fmla="val 50000"/>
            </a:avLst>
          </a:prstGeom>
          <a:solidFill>
            <a:srgbClr val="D02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latin typeface="Gilroy Light" charset="0"/>
              <a:ea typeface="Gilroy Light" charset="0"/>
              <a:cs typeface="Gilroy Light" charset="0"/>
            </a:endParaRPr>
          </a:p>
        </p:txBody>
      </p:sp>
      <p:sp>
        <p:nvSpPr>
          <p:cNvPr id="16" name="Rounded Rectangle 30">
            <a:extLst>
              <a:ext uri="{FF2B5EF4-FFF2-40B4-BE49-F238E27FC236}">
                <a16:creationId xmlns:a16="http://schemas.microsoft.com/office/drawing/2014/main" id="{69650078-4DE5-466A-88F2-8D6ACA70A34F}"/>
              </a:ext>
            </a:extLst>
          </p:cNvPr>
          <p:cNvSpPr/>
          <p:nvPr/>
        </p:nvSpPr>
        <p:spPr>
          <a:xfrm>
            <a:off x="10136344" y="1593424"/>
            <a:ext cx="577966" cy="577966"/>
          </a:xfrm>
          <a:prstGeom prst="roundRect">
            <a:avLst>
              <a:gd name="adj" fmla="val 50000"/>
            </a:avLst>
          </a:prstGeom>
          <a:solidFill>
            <a:srgbClr val="D02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latin typeface="Gilroy Light" charset="0"/>
              <a:ea typeface="Gilroy Light" charset="0"/>
              <a:cs typeface="Gilroy Light" charset="0"/>
            </a:endParaRPr>
          </a:p>
        </p:txBody>
      </p: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40C68215-07EB-494B-A50C-0B339A4ACED4}"/>
              </a:ext>
            </a:extLst>
          </p:cNvPr>
          <p:cNvSpPr/>
          <p:nvPr/>
        </p:nvSpPr>
        <p:spPr>
          <a:xfrm>
            <a:off x="10136344" y="2734692"/>
            <a:ext cx="577966" cy="577966"/>
          </a:xfrm>
          <a:prstGeom prst="roundRect">
            <a:avLst>
              <a:gd name="adj" fmla="val 50000"/>
            </a:avLst>
          </a:prstGeom>
          <a:solidFill>
            <a:srgbClr val="272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latin typeface="Gilroy Light" charset="0"/>
              <a:ea typeface="Gilroy Light" charset="0"/>
              <a:cs typeface="Gilroy Light" charset="0"/>
            </a:endParaRPr>
          </a:p>
        </p:txBody>
      </p:sp>
      <p:sp>
        <p:nvSpPr>
          <p:cNvPr id="18" name="Rounded Rectangle 39">
            <a:extLst>
              <a:ext uri="{FF2B5EF4-FFF2-40B4-BE49-F238E27FC236}">
                <a16:creationId xmlns:a16="http://schemas.microsoft.com/office/drawing/2014/main" id="{E5092CC2-EA2F-4214-B9C1-2B50659D201B}"/>
              </a:ext>
            </a:extLst>
          </p:cNvPr>
          <p:cNvSpPr/>
          <p:nvPr/>
        </p:nvSpPr>
        <p:spPr>
          <a:xfrm>
            <a:off x="10136344" y="3875960"/>
            <a:ext cx="577966" cy="577966"/>
          </a:xfrm>
          <a:prstGeom prst="roundRect">
            <a:avLst>
              <a:gd name="adj" fmla="val 50000"/>
            </a:avLst>
          </a:prstGeom>
          <a:solidFill>
            <a:srgbClr val="D02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latin typeface="Gilroy Light" charset="0"/>
              <a:ea typeface="Gilroy Light" charset="0"/>
              <a:cs typeface="Gilroy Light" charset="0"/>
            </a:endParaRP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0F5470E1-A67D-4460-B879-731273D0F89B}"/>
              </a:ext>
            </a:extLst>
          </p:cNvPr>
          <p:cNvSpPr/>
          <p:nvPr/>
        </p:nvSpPr>
        <p:spPr>
          <a:xfrm>
            <a:off x="10136344" y="5017229"/>
            <a:ext cx="577966" cy="577966"/>
          </a:xfrm>
          <a:prstGeom prst="roundRect">
            <a:avLst>
              <a:gd name="adj" fmla="val 50000"/>
            </a:avLst>
          </a:prstGeom>
          <a:solidFill>
            <a:srgbClr val="272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latin typeface="Gilroy Light" charset="0"/>
              <a:ea typeface="Gilroy Light" charset="0"/>
              <a:cs typeface="Gilroy Light" charset="0"/>
            </a:endParaRPr>
          </a:p>
        </p:txBody>
      </p:sp>
      <p:sp>
        <p:nvSpPr>
          <p:cNvPr id="20" name="Dikdörtgen 7">
            <a:extLst>
              <a:ext uri="{FF2B5EF4-FFF2-40B4-BE49-F238E27FC236}">
                <a16:creationId xmlns:a16="http://schemas.microsoft.com/office/drawing/2014/main" id="{41507336-E7FA-4A6C-84D3-31EA62EC953D}"/>
              </a:ext>
            </a:extLst>
          </p:cNvPr>
          <p:cNvSpPr/>
          <p:nvPr/>
        </p:nvSpPr>
        <p:spPr>
          <a:xfrm>
            <a:off x="1125471" y="1710533"/>
            <a:ext cx="394660" cy="34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bg1"/>
                </a:solidFill>
                <a:latin typeface="Graublau Sans Book" panose="02000500040000020004" pitchFamily="2" charset="0"/>
                <a:ea typeface="Gilroy ExtraBold" charset="0"/>
                <a:cs typeface="Gilroy ExtraBold" charset="0"/>
              </a:rPr>
              <a:t>01</a:t>
            </a:r>
          </a:p>
        </p:txBody>
      </p:sp>
      <p:sp>
        <p:nvSpPr>
          <p:cNvPr id="21" name="Dikdörtgen 300">
            <a:extLst>
              <a:ext uri="{FF2B5EF4-FFF2-40B4-BE49-F238E27FC236}">
                <a16:creationId xmlns:a16="http://schemas.microsoft.com/office/drawing/2014/main" id="{C13D59C4-ADB7-4CAC-992F-7C1D7412AE6C}"/>
              </a:ext>
            </a:extLst>
          </p:cNvPr>
          <p:cNvSpPr/>
          <p:nvPr/>
        </p:nvSpPr>
        <p:spPr>
          <a:xfrm>
            <a:off x="1105593" y="2843594"/>
            <a:ext cx="415498" cy="34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bg1"/>
                </a:solidFill>
                <a:latin typeface="Graublau Sans Book" panose="02000500040000020004" pitchFamily="2" charset="0"/>
                <a:ea typeface="Gilroy ExtraBold" charset="0"/>
                <a:cs typeface="Gilroy ExtraBold" charset="0"/>
              </a:rPr>
              <a:t>03</a:t>
            </a:r>
          </a:p>
        </p:txBody>
      </p:sp>
      <p:sp>
        <p:nvSpPr>
          <p:cNvPr id="22" name="Dikdörtgen 301">
            <a:extLst>
              <a:ext uri="{FF2B5EF4-FFF2-40B4-BE49-F238E27FC236}">
                <a16:creationId xmlns:a16="http://schemas.microsoft.com/office/drawing/2014/main" id="{B2A35E7E-6191-4D57-A3C9-932927720198}"/>
              </a:ext>
            </a:extLst>
          </p:cNvPr>
          <p:cNvSpPr/>
          <p:nvPr/>
        </p:nvSpPr>
        <p:spPr>
          <a:xfrm>
            <a:off x="1094693" y="3993069"/>
            <a:ext cx="417102" cy="34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bg1"/>
                </a:solidFill>
                <a:latin typeface="Graublau Sans Book" panose="02000500040000020004" pitchFamily="2" charset="0"/>
                <a:ea typeface="Gilroy ExtraBold" charset="0"/>
                <a:cs typeface="Gilroy ExtraBold" charset="0"/>
              </a:rPr>
              <a:t>05</a:t>
            </a:r>
          </a:p>
        </p:txBody>
      </p:sp>
      <p:sp>
        <p:nvSpPr>
          <p:cNvPr id="23" name="Dikdörtgen 302">
            <a:extLst>
              <a:ext uri="{FF2B5EF4-FFF2-40B4-BE49-F238E27FC236}">
                <a16:creationId xmlns:a16="http://schemas.microsoft.com/office/drawing/2014/main" id="{654F234C-A137-4DA8-BE78-C3412977939C}"/>
              </a:ext>
            </a:extLst>
          </p:cNvPr>
          <p:cNvSpPr/>
          <p:nvPr/>
        </p:nvSpPr>
        <p:spPr>
          <a:xfrm>
            <a:off x="1094693" y="5116191"/>
            <a:ext cx="402674" cy="34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bg1"/>
                </a:solidFill>
                <a:latin typeface="Graublau Sans Book" panose="02000500040000020004" pitchFamily="2" charset="0"/>
                <a:ea typeface="Gilroy ExtraBold" charset="0"/>
                <a:cs typeface="Gilroy ExtraBold" charset="0"/>
              </a:rPr>
              <a:t>07</a:t>
            </a:r>
          </a:p>
        </p:txBody>
      </p:sp>
      <p:sp>
        <p:nvSpPr>
          <p:cNvPr id="24" name="Dikdörtgen 303">
            <a:extLst>
              <a:ext uri="{FF2B5EF4-FFF2-40B4-BE49-F238E27FC236}">
                <a16:creationId xmlns:a16="http://schemas.microsoft.com/office/drawing/2014/main" id="{EE24BC85-B868-4886-881B-07D3EFD1340C}"/>
              </a:ext>
            </a:extLst>
          </p:cNvPr>
          <p:cNvSpPr/>
          <p:nvPr/>
        </p:nvSpPr>
        <p:spPr>
          <a:xfrm>
            <a:off x="10219775" y="1710533"/>
            <a:ext cx="418704" cy="34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bg1"/>
                </a:solidFill>
                <a:latin typeface="Graublau Sans Book" panose="02000500040000020004" pitchFamily="2" charset="0"/>
                <a:ea typeface="Gilroy ExtraBold" charset="0"/>
                <a:cs typeface="Gilroy ExtraBold" charset="0"/>
              </a:rPr>
              <a:t>02</a:t>
            </a:r>
          </a:p>
        </p:txBody>
      </p:sp>
      <p:sp>
        <p:nvSpPr>
          <p:cNvPr id="25" name="Dikdörtgen 304">
            <a:extLst>
              <a:ext uri="{FF2B5EF4-FFF2-40B4-BE49-F238E27FC236}">
                <a16:creationId xmlns:a16="http://schemas.microsoft.com/office/drawing/2014/main" id="{CB0CBCF2-63D8-40D1-8B5C-6B3DE53D56BD}"/>
              </a:ext>
            </a:extLst>
          </p:cNvPr>
          <p:cNvSpPr/>
          <p:nvPr/>
        </p:nvSpPr>
        <p:spPr>
          <a:xfrm>
            <a:off x="10199897" y="2843594"/>
            <a:ext cx="420308" cy="34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bg1"/>
                </a:solidFill>
                <a:latin typeface="Graublau Sans Book" panose="02000500040000020004" pitchFamily="2" charset="0"/>
                <a:ea typeface="Gilroy ExtraBold" charset="0"/>
                <a:cs typeface="Gilroy ExtraBold" charset="0"/>
              </a:rPr>
              <a:t>04</a:t>
            </a:r>
          </a:p>
        </p:txBody>
      </p:sp>
      <p:sp>
        <p:nvSpPr>
          <p:cNvPr id="26" name="Dikdörtgen 305">
            <a:extLst>
              <a:ext uri="{FF2B5EF4-FFF2-40B4-BE49-F238E27FC236}">
                <a16:creationId xmlns:a16="http://schemas.microsoft.com/office/drawing/2014/main" id="{DF968647-0FAE-4837-870A-0681770D9323}"/>
              </a:ext>
            </a:extLst>
          </p:cNvPr>
          <p:cNvSpPr/>
          <p:nvPr/>
        </p:nvSpPr>
        <p:spPr>
          <a:xfrm>
            <a:off x="10188997" y="3993069"/>
            <a:ext cx="439544" cy="34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bg1"/>
                </a:solidFill>
                <a:latin typeface="Graublau Sans Book" panose="02000500040000020004" pitchFamily="2" charset="0"/>
                <a:ea typeface="Gilroy ExtraBold" charset="0"/>
                <a:cs typeface="Gilroy ExtraBold" charset="0"/>
              </a:rPr>
              <a:t>06</a:t>
            </a:r>
          </a:p>
        </p:txBody>
      </p:sp>
      <p:sp>
        <p:nvSpPr>
          <p:cNvPr id="27" name="Dikdörtgen 306">
            <a:extLst>
              <a:ext uri="{FF2B5EF4-FFF2-40B4-BE49-F238E27FC236}">
                <a16:creationId xmlns:a16="http://schemas.microsoft.com/office/drawing/2014/main" id="{C9941520-C24B-47AB-8CC1-8328E20EEBFA}"/>
              </a:ext>
            </a:extLst>
          </p:cNvPr>
          <p:cNvSpPr/>
          <p:nvPr/>
        </p:nvSpPr>
        <p:spPr>
          <a:xfrm>
            <a:off x="10188997" y="5126130"/>
            <a:ext cx="433132" cy="34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bg1"/>
                </a:solidFill>
                <a:latin typeface="Graublau Sans Book" panose="02000500040000020004" pitchFamily="2" charset="0"/>
                <a:ea typeface="Gilroy ExtraBold" charset="0"/>
                <a:cs typeface="Gilroy ExtraBold" charset="0"/>
              </a:rPr>
              <a:t>08</a:t>
            </a:r>
          </a:p>
        </p:txBody>
      </p:sp>
      <p:grpSp>
        <p:nvGrpSpPr>
          <p:cNvPr id="28" name="Grup 12">
            <a:extLst>
              <a:ext uri="{FF2B5EF4-FFF2-40B4-BE49-F238E27FC236}">
                <a16:creationId xmlns:a16="http://schemas.microsoft.com/office/drawing/2014/main" id="{F942ED30-B70E-410A-BFE6-AB79807DD9A6}"/>
              </a:ext>
            </a:extLst>
          </p:cNvPr>
          <p:cNvGrpSpPr/>
          <p:nvPr/>
        </p:nvGrpSpPr>
        <p:grpSpPr>
          <a:xfrm>
            <a:off x="3748549" y="1459387"/>
            <a:ext cx="4311647" cy="4320000"/>
            <a:chOff x="3624371" y="1643579"/>
            <a:chExt cx="4311647" cy="4320000"/>
          </a:xfrm>
        </p:grpSpPr>
        <p:grpSp>
          <p:nvGrpSpPr>
            <p:cNvPr id="29" name="Grup 255">
              <a:extLst>
                <a:ext uri="{FF2B5EF4-FFF2-40B4-BE49-F238E27FC236}">
                  <a16:creationId xmlns:a16="http://schemas.microsoft.com/office/drawing/2014/main" id="{405A5134-13E3-4562-9D7F-9BA0EC2F1F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4371" y="1643579"/>
              <a:ext cx="4311647" cy="4320000"/>
              <a:chOff x="2122488" y="1287463"/>
              <a:chExt cx="4913312" cy="4922837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F8323951-F7E2-4114-A1B5-63A89D113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2488" y="3752850"/>
                <a:ext cx="1822450" cy="1735138"/>
              </a:xfrm>
              <a:custGeom>
                <a:avLst/>
                <a:gdLst/>
                <a:ahLst/>
                <a:cxnLst>
                  <a:cxn ang="0">
                    <a:pos x="445" y="155"/>
                  </a:cxn>
                  <a:cxn ang="0">
                    <a:pos x="176" y="424"/>
                  </a:cxn>
                  <a:cxn ang="0">
                    <a:pos x="0" y="0"/>
                  </a:cxn>
                  <a:cxn ang="0">
                    <a:pos x="380" y="0"/>
                  </a:cxn>
                  <a:cxn ang="0">
                    <a:pos x="445" y="155"/>
                  </a:cxn>
                </a:cxnLst>
                <a:rect l="0" t="0" r="r" b="b"/>
                <a:pathLst>
                  <a:path w="445" h="424">
                    <a:moveTo>
                      <a:pt x="445" y="155"/>
                    </a:moveTo>
                    <a:cubicBezTo>
                      <a:pt x="176" y="424"/>
                      <a:pt x="176" y="424"/>
                      <a:pt x="176" y="424"/>
                    </a:cubicBezTo>
                    <a:cubicBezTo>
                      <a:pt x="59" y="307"/>
                      <a:pt x="0" y="153"/>
                      <a:pt x="0" y="0"/>
                    </a:cubicBezTo>
                    <a:cubicBezTo>
                      <a:pt x="380" y="0"/>
                      <a:pt x="380" y="0"/>
                      <a:pt x="380" y="0"/>
                    </a:cubicBezTo>
                    <a:cubicBezTo>
                      <a:pt x="380" y="56"/>
                      <a:pt x="402" y="112"/>
                      <a:pt x="445" y="155"/>
                    </a:cubicBezTo>
                    <a:close/>
                  </a:path>
                </a:pathLst>
              </a:custGeom>
              <a:solidFill>
                <a:srgbClr val="777777"/>
              </a:solidFill>
              <a:ln w="9525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25400" dir="5400000" algn="ctr" rotWithShape="0">
                  <a:schemeClr val="tx2">
                    <a:alpha val="27000"/>
                  </a:scheme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2E5ED6D9-B2F1-4DD2-BD13-88D9D3A66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2488" y="2005013"/>
                <a:ext cx="1822450" cy="1741487"/>
              </a:xfrm>
              <a:custGeom>
                <a:avLst/>
                <a:gdLst/>
                <a:ahLst/>
                <a:cxnLst>
                  <a:cxn ang="0">
                    <a:pos x="445" y="269"/>
                  </a:cxn>
                  <a:cxn ang="0">
                    <a:pos x="380" y="425"/>
                  </a:cxn>
                  <a:cxn ang="0">
                    <a:pos x="0" y="425"/>
                  </a:cxn>
                  <a:cxn ang="0">
                    <a:pos x="176" y="0"/>
                  </a:cxn>
                  <a:cxn ang="0">
                    <a:pos x="445" y="269"/>
                  </a:cxn>
                </a:cxnLst>
                <a:rect l="0" t="0" r="r" b="b"/>
                <a:pathLst>
                  <a:path w="445" h="425">
                    <a:moveTo>
                      <a:pt x="445" y="269"/>
                    </a:moveTo>
                    <a:cubicBezTo>
                      <a:pt x="402" y="312"/>
                      <a:pt x="380" y="368"/>
                      <a:pt x="380" y="425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0" y="271"/>
                      <a:pt x="59" y="117"/>
                      <a:pt x="176" y="0"/>
                    </a:cubicBezTo>
                    <a:lnTo>
                      <a:pt x="445" y="269"/>
                    </a:lnTo>
                    <a:close/>
                  </a:path>
                </a:pathLst>
              </a:custGeom>
              <a:solidFill>
                <a:srgbClr val="777777"/>
              </a:solidFill>
              <a:ln w="9525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25400" dir="5400000" algn="ctr" rotWithShape="0">
                  <a:schemeClr val="tx2">
                    <a:alpha val="27000"/>
                  </a:scheme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F311A0BE-69E8-4618-9B7C-4FAE5F63A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4800" y="1287463"/>
                <a:ext cx="1735138" cy="1819275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424" y="380"/>
                  </a:cxn>
                  <a:cxn ang="0">
                    <a:pos x="269" y="444"/>
                  </a:cxn>
                  <a:cxn ang="0">
                    <a:pos x="0" y="175"/>
                  </a:cxn>
                  <a:cxn ang="0">
                    <a:pos x="424" y="0"/>
                  </a:cxn>
                </a:cxnLst>
                <a:rect l="0" t="0" r="r" b="b"/>
                <a:pathLst>
                  <a:path w="424" h="444">
                    <a:moveTo>
                      <a:pt x="424" y="0"/>
                    </a:moveTo>
                    <a:cubicBezTo>
                      <a:pt x="424" y="380"/>
                      <a:pt x="424" y="380"/>
                      <a:pt x="424" y="380"/>
                    </a:cubicBezTo>
                    <a:cubicBezTo>
                      <a:pt x="368" y="380"/>
                      <a:pt x="312" y="401"/>
                      <a:pt x="269" y="444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117" y="58"/>
                      <a:pt x="270" y="0"/>
                      <a:pt x="424" y="0"/>
                    </a:cubicBezTo>
                    <a:close/>
                  </a:path>
                </a:pathLst>
              </a:custGeom>
              <a:solidFill>
                <a:srgbClr val="777777"/>
              </a:solidFill>
              <a:ln w="9525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25400" dir="5400000" algn="ctr" rotWithShape="0">
                  <a:schemeClr val="tx2">
                    <a:alpha val="27000"/>
                  </a:scheme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AFEB687D-1FCD-42A1-8DB3-D33B53BCC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9938" y="1287463"/>
                <a:ext cx="1735137" cy="1819275"/>
              </a:xfrm>
              <a:custGeom>
                <a:avLst/>
                <a:gdLst/>
                <a:ahLst/>
                <a:cxnLst>
                  <a:cxn ang="0">
                    <a:pos x="424" y="175"/>
                  </a:cxn>
                  <a:cxn ang="0">
                    <a:pos x="155" y="444"/>
                  </a:cxn>
                  <a:cxn ang="0">
                    <a:pos x="0" y="380"/>
                  </a:cxn>
                  <a:cxn ang="0">
                    <a:pos x="0" y="0"/>
                  </a:cxn>
                  <a:cxn ang="0">
                    <a:pos x="424" y="175"/>
                  </a:cxn>
                </a:cxnLst>
                <a:rect l="0" t="0" r="r" b="b"/>
                <a:pathLst>
                  <a:path w="424" h="444">
                    <a:moveTo>
                      <a:pt x="424" y="175"/>
                    </a:moveTo>
                    <a:cubicBezTo>
                      <a:pt x="155" y="444"/>
                      <a:pt x="155" y="444"/>
                      <a:pt x="155" y="444"/>
                    </a:cubicBezTo>
                    <a:cubicBezTo>
                      <a:pt x="112" y="401"/>
                      <a:pt x="56" y="380"/>
                      <a:pt x="0" y="3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4" y="0"/>
                      <a:pt x="307" y="58"/>
                      <a:pt x="424" y="175"/>
                    </a:cubicBezTo>
                    <a:close/>
                  </a:path>
                </a:pathLst>
              </a:custGeom>
              <a:solidFill>
                <a:srgbClr val="777777"/>
              </a:solidFill>
              <a:ln w="9525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25400" dir="5400000" algn="ctr" rotWithShape="0">
                  <a:schemeClr val="tx2">
                    <a:alpha val="27000"/>
                  </a:scheme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3727D1EA-B538-49A8-A270-0A639B1C2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350" y="2005013"/>
                <a:ext cx="1822450" cy="1741487"/>
              </a:xfrm>
              <a:custGeom>
                <a:avLst/>
                <a:gdLst/>
                <a:ahLst/>
                <a:cxnLst>
                  <a:cxn ang="0">
                    <a:pos x="445" y="425"/>
                  </a:cxn>
                  <a:cxn ang="0">
                    <a:pos x="65" y="425"/>
                  </a:cxn>
                  <a:cxn ang="0">
                    <a:pos x="0" y="269"/>
                  </a:cxn>
                  <a:cxn ang="0">
                    <a:pos x="269" y="0"/>
                  </a:cxn>
                  <a:cxn ang="0">
                    <a:pos x="445" y="425"/>
                  </a:cxn>
                </a:cxnLst>
                <a:rect l="0" t="0" r="r" b="b"/>
                <a:pathLst>
                  <a:path w="445" h="425">
                    <a:moveTo>
                      <a:pt x="445" y="425"/>
                    </a:moveTo>
                    <a:cubicBezTo>
                      <a:pt x="65" y="425"/>
                      <a:pt x="65" y="425"/>
                      <a:pt x="65" y="425"/>
                    </a:cubicBezTo>
                    <a:cubicBezTo>
                      <a:pt x="65" y="368"/>
                      <a:pt x="43" y="312"/>
                      <a:pt x="0" y="269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386" y="117"/>
                      <a:pt x="445" y="271"/>
                      <a:pt x="445" y="425"/>
                    </a:cubicBezTo>
                    <a:close/>
                  </a:path>
                </a:pathLst>
              </a:custGeom>
              <a:solidFill>
                <a:srgbClr val="777777"/>
              </a:solidFill>
              <a:ln w="9525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25400" dir="5400000" algn="ctr" rotWithShape="0">
                  <a:schemeClr val="tx2">
                    <a:alpha val="27000"/>
                  </a:scheme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54440889-1BF1-4261-9D2B-11F59165B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350" y="3746500"/>
                <a:ext cx="1822450" cy="1735138"/>
              </a:xfrm>
              <a:custGeom>
                <a:avLst/>
                <a:gdLst/>
                <a:ahLst/>
                <a:cxnLst>
                  <a:cxn ang="0">
                    <a:pos x="445" y="0"/>
                  </a:cxn>
                  <a:cxn ang="0">
                    <a:pos x="269" y="424"/>
                  </a:cxn>
                  <a:cxn ang="0">
                    <a:pos x="0" y="155"/>
                  </a:cxn>
                  <a:cxn ang="0">
                    <a:pos x="65" y="0"/>
                  </a:cxn>
                  <a:cxn ang="0">
                    <a:pos x="445" y="0"/>
                  </a:cxn>
                </a:cxnLst>
                <a:rect l="0" t="0" r="r" b="b"/>
                <a:pathLst>
                  <a:path w="445" h="424">
                    <a:moveTo>
                      <a:pt x="445" y="0"/>
                    </a:moveTo>
                    <a:cubicBezTo>
                      <a:pt x="445" y="153"/>
                      <a:pt x="386" y="307"/>
                      <a:pt x="269" y="42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43" y="112"/>
                      <a:pt x="65" y="56"/>
                      <a:pt x="65" y="0"/>
                    </a:cubicBez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777777"/>
              </a:solidFill>
              <a:ln w="9525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25400" dir="5400000" algn="ctr" rotWithShape="0">
                  <a:schemeClr val="tx2">
                    <a:alpha val="27000"/>
                  </a:scheme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15BCBAF1-9E2E-41D2-9F39-D64ECF70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9938" y="4386263"/>
                <a:ext cx="1735137" cy="1824037"/>
              </a:xfrm>
              <a:custGeom>
                <a:avLst/>
                <a:gdLst/>
                <a:ahLst/>
                <a:cxnLst>
                  <a:cxn ang="0">
                    <a:pos x="424" y="269"/>
                  </a:cxn>
                  <a:cxn ang="0">
                    <a:pos x="0" y="445"/>
                  </a:cxn>
                  <a:cxn ang="0">
                    <a:pos x="0" y="64"/>
                  </a:cxn>
                  <a:cxn ang="0">
                    <a:pos x="155" y="0"/>
                  </a:cxn>
                  <a:cxn ang="0">
                    <a:pos x="424" y="269"/>
                  </a:cxn>
                </a:cxnLst>
                <a:rect l="0" t="0" r="r" b="b"/>
                <a:pathLst>
                  <a:path w="424" h="445">
                    <a:moveTo>
                      <a:pt x="424" y="269"/>
                    </a:moveTo>
                    <a:cubicBezTo>
                      <a:pt x="307" y="386"/>
                      <a:pt x="154" y="445"/>
                      <a:pt x="0" y="44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56" y="64"/>
                      <a:pt x="112" y="43"/>
                      <a:pt x="155" y="0"/>
                    </a:cubicBezTo>
                    <a:lnTo>
                      <a:pt x="424" y="269"/>
                    </a:lnTo>
                    <a:close/>
                  </a:path>
                </a:pathLst>
              </a:custGeom>
              <a:solidFill>
                <a:srgbClr val="777777"/>
              </a:solidFill>
              <a:ln w="9525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25400" dir="5400000" algn="ctr" rotWithShape="0">
                  <a:schemeClr val="tx2">
                    <a:alpha val="27000"/>
                  </a:scheme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CCA53CF7-12A3-4C1C-A5E0-576461F46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4800" y="4386263"/>
                <a:ext cx="1735138" cy="1824037"/>
              </a:xfrm>
              <a:custGeom>
                <a:avLst/>
                <a:gdLst/>
                <a:ahLst/>
                <a:cxnLst>
                  <a:cxn ang="0">
                    <a:pos x="424" y="64"/>
                  </a:cxn>
                  <a:cxn ang="0">
                    <a:pos x="424" y="445"/>
                  </a:cxn>
                  <a:cxn ang="0">
                    <a:pos x="0" y="269"/>
                  </a:cxn>
                  <a:cxn ang="0">
                    <a:pos x="269" y="0"/>
                  </a:cxn>
                  <a:cxn ang="0">
                    <a:pos x="424" y="64"/>
                  </a:cxn>
                </a:cxnLst>
                <a:rect l="0" t="0" r="r" b="b"/>
                <a:pathLst>
                  <a:path w="424" h="445">
                    <a:moveTo>
                      <a:pt x="424" y="64"/>
                    </a:moveTo>
                    <a:cubicBezTo>
                      <a:pt x="424" y="445"/>
                      <a:pt x="424" y="445"/>
                      <a:pt x="424" y="445"/>
                    </a:cubicBezTo>
                    <a:cubicBezTo>
                      <a:pt x="270" y="445"/>
                      <a:pt x="117" y="386"/>
                      <a:pt x="0" y="269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312" y="43"/>
                      <a:pt x="368" y="64"/>
                      <a:pt x="424" y="64"/>
                    </a:cubicBezTo>
                    <a:close/>
                  </a:path>
                </a:pathLst>
              </a:custGeom>
              <a:solidFill>
                <a:srgbClr val="777777"/>
              </a:solidFill>
              <a:ln w="9525" cap="flat" cmpd="sng" algn="ctr">
                <a:solidFill>
                  <a:srgbClr val="77777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25400" dir="5400000" algn="ctr" rotWithShape="0">
                  <a:schemeClr val="tx2">
                    <a:alpha val="27000"/>
                  </a:schemeClr>
                </a:outerShdw>
              </a:effectLst>
            </p:spPr>
            <p:txBody>
              <a:bodyPr lIns="82124" tIns="41061" rIns="82124" bIns="41061" anchor="ctr"/>
              <a:lstStyle/>
              <a:p>
                <a:pPr algn="ctr" defTabSz="814388">
                  <a:lnSpc>
                    <a:spcPct val="90000"/>
                  </a:lnSpc>
                  <a:defRPr/>
                </a:pPr>
                <a:endParaRPr lang="en-US" dirty="0">
                  <a:latin typeface="+mn-lt"/>
                </a:endParaRPr>
              </a:p>
            </p:txBody>
          </p:sp>
          <p:grpSp>
            <p:nvGrpSpPr>
              <p:cNvPr id="47" name="Group 67">
                <a:extLst>
                  <a:ext uri="{FF2B5EF4-FFF2-40B4-BE49-F238E27FC236}">
                    <a16:creationId xmlns:a16="http://schemas.microsoft.com/office/drawing/2014/main" id="{0C05EBAE-E1B6-43D8-99C0-A3F630E231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488" y="3752850"/>
                <a:ext cx="1822450" cy="1735138"/>
                <a:chOff x="2336800" y="3727450"/>
                <a:chExt cx="1655763" cy="1577975"/>
              </a:xfrm>
            </p:grpSpPr>
            <p:sp>
              <p:nvSpPr>
                <p:cNvPr id="69" name="Freeform 6">
                  <a:extLst>
                    <a:ext uri="{FF2B5EF4-FFF2-40B4-BE49-F238E27FC236}">
                      <a16:creationId xmlns:a16="http://schemas.microsoft.com/office/drawing/2014/main" id="{EE325612-5749-468B-8CA4-4892B2C1F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6800" y="3727450"/>
                  <a:ext cx="1655763" cy="1577975"/>
                </a:xfrm>
                <a:custGeom>
                  <a:avLst/>
                  <a:gdLst>
                    <a:gd name="T0" fmla="*/ 445 w 445"/>
                    <a:gd name="T1" fmla="*/ 155 h 424"/>
                    <a:gd name="T2" fmla="*/ 176 w 445"/>
                    <a:gd name="T3" fmla="*/ 424 h 424"/>
                    <a:gd name="T4" fmla="*/ 0 w 445"/>
                    <a:gd name="T5" fmla="*/ 0 h 424"/>
                    <a:gd name="T6" fmla="*/ 380 w 445"/>
                    <a:gd name="T7" fmla="*/ 0 h 424"/>
                    <a:gd name="T8" fmla="*/ 445 w 445"/>
                    <a:gd name="T9" fmla="*/ 155 h 4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45" h="424">
                      <a:moveTo>
                        <a:pt x="445" y="155"/>
                      </a:moveTo>
                      <a:cubicBezTo>
                        <a:pt x="176" y="424"/>
                        <a:pt x="176" y="424"/>
                        <a:pt x="176" y="424"/>
                      </a:cubicBezTo>
                      <a:cubicBezTo>
                        <a:pt x="59" y="307"/>
                        <a:pt x="0" y="153"/>
                        <a:pt x="0" y="0"/>
                      </a:cubicBezTo>
                      <a:cubicBezTo>
                        <a:pt x="380" y="0"/>
                        <a:pt x="380" y="0"/>
                        <a:pt x="380" y="0"/>
                      </a:cubicBezTo>
                      <a:cubicBezTo>
                        <a:pt x="380" y="56"/>
                        <a:pt x="402" y="112"/>
                        <a:pt x="445" y="155"/>
                      </a:cubicBezTo>
                      <a:close/>
                    </a:path>
                  </a:pathLst>
                </a:custGeom>
                <a:solidFill>
                  <a:srgbClr val="272A30"/>
                </a:solidFill>
                <a:ln w="9525" cap="flat" cmpd="sng" algn="ctr">
                  <a:solidFill>
                    <a:srgbClr val="272A3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82124" tIns="41061" rIns="82124" bIns="41061" anchor="ctr"/>
                <a:lstStyle/>
                <a:p>
                  <a:endParaRPr lang="tr-TR"/>
                </a:p>
              </p:txBody>
            </p:sp>
            <p:sp>
              <p:nvSpPr>
                <p:cNvPr id="70" name="Freeform 14">
                  <a:extLst>
                    <a:ext uri="{FF2B5EF4-FFF2-40B4-BE49-F238E27FC236}">
                      <a16:creationId xmlns:a16="http://schemas.microsoft.com/office/drawing/2014/main" id="{C6618D37-B641-401B-B4A9-5E38FCDC0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0063" y="3727450"/>
                  <a:ext cx="952500" cy="1079500"/>
                </a:xfrm>
                <a:custGeom>
                  <a:avLst/>
                  <a:gdLst>
                    <a:gd name="T0" fmla="*/ 191 w 256"/>
                    <a:gd name="T1" fmla="*/ 0 h 290"/>
                    <a:gd name="T2" fmla="*/ 0 w 256"/>
                    <a:gd name="T3" fmla="*/ 0 h 290"/>
                    <a:gd name="T4" fmla="*/ 0 w 256"/>
                    <a:gd name="T5" fmla="*/ 0 h 290"/>
                    <a:gd name="T6" fmla="*/ 120 w 256"/>
                    <a:gd name="T7" fmla="*/ 290 h 290"/>
                    <a:gd name="T8" fmla="*/ 256 w 256"/>
                    <a:gd name="T9" fmla="*/ 155 h 290"/>
                    <a:gd name="T10" fmla="*/ 191 w 256"/>
                    <a:gd name="T11" fmla="*/ 0 h 2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56" h="290">
                      <a:moveTo>
                        <a:pt x="19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3"/>
                        <a:pt x="46" y="216"/>
                        <a:pt x="120" y="290"/>
                      </a:cubicBezTo>
                      <a:cubicBezTo>
                        <a:pt x="256" y="155"/>
                        <a:pt x="256" y="155"/>
                        <a:pt x="256" y="155"/>
                      </a:cubicBezTo>
                      <a:cubicBezTo>
                        <a:pt x="213" y="112"/>
                        <a:pt x="191" y="56"/>
                        <a:pt x="191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72A30"/>
                    </a:gs>
                    <a:gs pos="100000">
                      <a:srgbClr val="4F5858">
                        <a:alpha val="5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8" name="Group 60">
                <a:extLst>
                  <a:ext uri="{FF2B5EF4-FFF2-40B4-BE49-F238E27FC236}">
                    <a16:creationId xmlns:a16="http://schemas.microsoft.com/office/drawing/2014/main" id="{A444326B-A533-403C-8818-C3FD44F31B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488" y="2011363"/>
                <a:ext cx="1822450" cy="1741487"/>
                <a:chOff x="2336800" y="2144713"/>
                <a:chExt cx="1655763" cy="1582738"/>
              </a:xfrm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3F837626-5166-49D9-B1A5-A47A4AB90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6800" y="2144713"/>
                  <a:ext cx="1655763" cy="1582738"/>
                </a:xfrm>
                <a:custGeom>
                  <a:avLst/>
                  <a:gdLst>
                    <a:gd name="T0" fmla="*/ 445 w 445"/>
                    <a:gd name="T1" fmla="*/ 269 h 425"/>
                    <a:gd name="T2" fmla="*/ 380 w 445"/>
                    <a:gd name="T3" fmla="*/ 425 h 425"/>
                    <a:gd name="T4" fmla="*/ 0 w 445"/>
                    <a:gd name="T5" fmla="*/ 425 h 425"/>
                    <a:gd name="T6" fmla="*/ 176 w 445"/>
                    <a:gd name="T7" fmla="*/ 0 h 425"/>
                    <a:gd name="T8" fmla="*/ 445 w 445"/>
                    <a:gd name="T9" fmla="*/ 269 h 4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45" h="425">
                      <a:moveTo>
                        <a:pt x="445" y="269"/>
                      </a:moveTo>
                      <a:cubicBezTo>
                        <a:pt x="402" y="312"/>
                        <a:pt x="380" y="368"/>
                        <a:pt x="380" y="425"/>
                      </a:cubicBezTo>
                      <a:cubicBezTo>
                        <a:pt x="0" y="425"/>
                        <a:pt x="0" y="425"/>
                        <a:pt x="0" y="425"/>
                      </a:cubicBezTo>
                      <a:cubicBezTo>
                        <a:pt x="0" y="271"/>
                        <a:pt x="59" y="117"/>
                        <a:pt x="176" y="0"/>
                      </a:cubicBezTo>
                      <a:lnTo>
                        <a:pt x="445" y="269"/>
                      </a:lnTo>
                      <a:close/>
                    </a:path>
                  </a:pathLst>
                </a:custGeom>
                <a:solidFill>
                  <a:srgbClr val="D0202F"/>
                </a:solidFill>
                <a:ln w="9525" cap="flat" cmpd="sng" algn="ctr">
                  <a:solidFill>
                    <a:srgbClr val="D0202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82124" tIns="41061" rIns="82124" bIns="41061" anchor="ctr"/>
                <a:lstStyle/>
                <a:p>
                  <a:endParaRPr lang="tr-TR"/>
                </a:p>
              </p:txBody>
            </p:sp>
            <p:sp>
              <p:nvSpPr>
                <p:cNvPr id="68" name="Freeform 15">
                  <a:extLst>
                    <a:ext uri="{FF2B5EF4-FFF2-40B4-BE49-F238E27FC236}">
                      <a16:creationId xmlns:a16="http://schemas.microsoft.com/office/drawing/2014/main" id="{C87AEDF5-263C-49AE-9892-4B7951D10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0063" y="2643188"/>
                  <a:ext cx="952500" cy="1084263"/>
                </a:xfrm>
                <a:custGeom>
                  <a:avLst/>
                  <a:gdLst>
                    <a:gd name="T0" fmla="*/ 256 w 256"/>
                    <a:gd name="T1" fmla="*/ 135 h 291"/>
                    <a:gd name="T2" fmla="*/ 121 w 256"/>
                    <a:gd name="T3" fmla="*/ 0 h 291"/>
                    <a:gd name="T4" fmla="*/ 0 w 256"/>
                    <a:gd name="T5" fmla="*/ 291 h 291"/>
                    <a:gd name="T6" fmla="*/ 191 w 256"/>
                    <a:gd name="T7" fmla="*/ 291 h 291"/>
                    <a:gd name="T8" fmla="*/ 256 w 256"/>
                    <a:gd name="T9" fmla="*/ 135 h 2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6" h="291">
                      <a:moveTo>
                        <a:pt x="256" y="135"/>
                      </a:move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46" y="75"/>
                        <a:pt x="0" y="177"/>
                        <a:pt x="0" y="291"/>
                      </a:cubicBezTo>
                      <a:cubicBezTo>
                        <a:pt x="191" y="291"/>
                        <a:pt x="191" y="291"/>
                        <a:pt x="191" y="291"/>
                      </a:cubicBezTo>
                      <a:cubicBezTo>
                        <a:pt x="191" y="234"/>
                        <a:pt x="213" y="178"/>
                        <a:pt x="256" y="13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1315D">
                        <a:alpha val="28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81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9" name="Group 61">
                <a:extLst>
                  <a:ext uri="{FF2B5EF4-FFF2-40B4-BE49-F238E27FC236}">
                    <a16:creationId xmlns:a16="http://schemas.microsoft.com/office/drawing/2014/main" id="{2B396FE3-80D2-4484-AB2F-EF29555A7A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4800" y="1293813"/>
                <a:ext cx="1735138" cy="1819275"/>
                <a:chOff x="2992438" y="1492250"/>
                <a:chExt cx="1577975" cy="1654175"/>
              </a:xfrm>
            </p:grpSpPr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1BA32340-2F8F-4E03-ACFC-206C0AEC4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2438" y="1492250"/>
                  <a:ext cx="1577975" cy="1654175"/>
                </a:xfrm>
                <a:custGeom>
                  <a:avLst/>
                  <a:gdLst>
                    <a:gd name="T0" fmla="*/ 424 w 424"/>
                    <a:gd name="T1" fmla="*/ 0 h 444"/>
                    <a:gd name="T2" fmla="*/ 424 w 424"/>
                    <a:gd name="T3" fmla="*/ 380 h 444"/>
                    <a:gd name="T4" fmla="*/ 269 w 424"/>
                    <a:gd name="T5" fmla="*/ 444 h 444"/>
                    <a:gd name="T6" fmla="*/ 0 w 424"/>
                    <a:gd name="T7" fmla="*/ 175 h 444"/>
                    <a:gd name="T8" fmla="*/ 424 w 424"/>
                    <a:gd name="T9" fmla="*/ 0 h 4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4" h="444">
                      <a:moveTo>
                        <a:pt x="424" y="0"/>
                      </a:moveTo>
                      <a:cubicBezTo>
                        <a:pt x="424" y="380"/>
                        <a:pt x="424" y="380"/>
                        <a:pt x="424" y="380"/>
                      </a:cubicBezTo>
                      <a:cubicBezTo>
                        <a:pt x="368" y="380"/>
                        <a:pt x="312" y="401"/>
                        <a:pt x="269" y="444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117" y="58"/>
                        <a:pt x="270" y="0"/>
                        <a:pt x="424" y="0"/>
                      </a:cubicBezTo>
                      <a:close/>
                    </a:path>
                  </a:pathLst>
                </a:custGeom>
                <a:solidFill>
                  <a:srgbClr val="272A30"/>
                </a:solidFill>
                <a:ln w="9525" cap="flat" cmpd="sng" algn="ctr">
                  <a:solidFill>
                    <a:srgbClr val="272A3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82124" tIns="41061" rIns="82124" bIns="41061" anchor="ctr"/>
                <a:lstStyle/>
                <a:p>
                  <a:endParaRPr lang="tr-TR"/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97187B58-9984-4EFC-B406-D2BF54970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913" y="2200275"/>
                  <a:ext cx="1079500" cy="946150"/>
                </a:xfrm>
                <a:custGeom>
                  <a:avLst/>
                  <a:gdLst>
                    <a:gd name="T0" fmla="*/ 290 w 290"/>
                    <a:gd name="T1" fmla="*/ 190 h 254"/>
                    <a:gd name="T2" fmla="*/ 290 w 290"/>
                    <a:gd name="T3" fmla="*/ 0 h 254"/>
                    <a:gd name="T4" fmla="*/ 289 w 290"/>
                    <a:gd name="T5" fmla="*/ 0 h 254"/>
                    <a:gd name="T6" fmla="*/ 0 w 290"/>
                    <a:gd name="T7" fmla="*/ 119 h 254"/>
                    <a:gd name="T8" fmla="*/ 135 w 290"/>
                    <a:gd name="T9" fmla="*/ 254 h 254"/>
                    <a:gd name="T10" fmla="*/ 290 w 290"/>
                    <a:gd name="T11" fmla="*/ 190 h 25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90" h="254">
                      <a:moveTo>
                        <a:pt x="290" y="190"/>
                      </a:moveTo>
                      <a:cubicBezTo>
                        <a:pt x="290" y="0"/>
                        <a:pt x="290" y="0"/>
                        <a:pt x="290" y="0"/>
                      </a:cubicBezTo>
                      <a:cubicBezTo>
                        <a:pt x="290" y="0"/>
                        <a:pt x="290" y="0"/>
                        <a:pt x="289" y="0"/>
                      </a:cubicBezTo>
                      <a:cubicBezTo>
                        <a:pt x="176" y="0"/>
                        <a:pt x="74" y="45"/>
                        <a:pt x="0" y="119"/>
                      </a:cubicBezTo>
                      <a:cubicBezTo>
                        <a:pt x="135" y="254"/>
                        <a:pt x="135" y="254"/>
                        <a:pt x="135" y="254"/>
                      </a:cubicBezTo>
                      <a:cubicBezTo>
                        <a:pt x="178" y="211"/>
                        <a:pt x="234" y="190"/>
                        <a:pt x="290" y="19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72A30"/>
                    </a:gs>
                    <a:gs pos="100000">
                      <a:srgbClr val="4F5858">
                        <a:alpha val="5000"/>
                      </a:srgbClr>
                    </a:gs>
                  </a:gsLst>
                  <a:lin ang="108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50" name="Group 2">
                <a:extLst>
                  <a:ext uri="{FF2B5EF4-FFF2-40B4-BE49-F238E27FC236}">
                    <a16:creationId xmlns:a16="http://schemas.microsoft.com/office/drawing/2014/main" id="{5B92AF98-E671-4912-9630-6603130AFF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9937" y="1293813"/>
                <a:ext cx="1735137" cy="1819275"/>
                <a:chOff x="4572872" y="1350355"/>
                <a:chExt cx="1735773" cy="1819592"/>
              </a:xfrm>
            </p:grpSpPr>
            <p:sp>
              <p:nvSpPr>
                <p:cNvPr id="63" name="Freeform 9">
                  <a:extLst>
                    <a:ext uri="{FF2B5EF4-FFF2-40B4-BE49-F238E27FC236}">
                      <a16:creationId xmlns:a16="http://schemas.microsoft.com/office/drawing/2014/main" id="{B574F6B7-9294-4ED5-B48C-8B1BD241A6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2872" y="1350355"/>
                  <a:ext cx="1735773" cy="1819592"/>
                </a:xfrm>
                <a:custGeom>
                  <a:avLst/>
                  <a:gdLst>
                    <a:gd name="T0" fmla="*/ 424 w 424"/>
                    <a:gd name="T1" fmla="*/ 175 h 444"/>
                    <a:gd name="T2" fmla="*/ 155 w 424"/>
                    <a:gd name="T3" fmla="*/ 444 h 444"/>
                    <a:gd name="T4" fmla="*/ 0 w 424"/>
                    <a:gd name="T5" fmla="*/ 380 h 444"/>
                    <a:gd name="T6" fmla="*/ 0 w 424"/>
                    <a:gd name="T7" fmla="*/ 0 h 444"/>
                    <a:gd name="T8" fmla="*/ 424 w 424"/>
                    <a:gd name="T9" fmla="*/ 175 h 4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4" h="444">
                      <a:moveTo>
                        <a:pt x="424" y="175"/>
                      </a:moveTo>
                      <a:cubicBezTo>
                        <a:pt x="155" y="444"/>
                        <a:pt x="155" y="444"/>
                        <a:pt x="155" y="444"/>
                      </a:cubicBezTo>
                      <a:cubicBezTo>
                        <a:pt x="112" y="401"/>
                        <a:pt x="56" y="380"/>
                        <a:pt x="0" y="38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4" y="0"/>
                        <a:pt x="307" y="58"/>
                        <a:pt x="424" y="175"/>
                      </a:cubicBezTo>
                      <a:close/>
                    </a:path>
                  </a:pathLst>
                </a:custGeom>
                <a:solidFill>
                  <a:srgbClr val="D0202F"/>
                </a:solidFill>
                <a:ln w="9525" cap="flat" cmpd="sng" algn="ctr">
                  <a:solidFill>
                    <a:srgbClr val="D0202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82124" tIns="41061" rIns="82124" bIns="41061" anchor="ctr"/>
                <a:lstStyle/>
                <a:p>
                  <a:endParaRPr lang="tr-TR"/>
                </a:p>
              </p:txBody>
            </p:sp>
            <p:sp>
              <p:nvSpPr>
                <p:cNvPr id="64" name="Freeform 17">
                  <a:extLst>
                    <a:ext uri="{FF2B5EF4-FFF2-40B4-BE49-F238E27FC236}">
                      <a16:creationId xmlns:a16="http://schemas.microsoft.com/office/drawing/2014/main" id="{0F66C7F0-C51B-46BA-8631-0FA327EC6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2873" y="2129182"/>
                  <a:ext cx="1187450" cy="1040765"/>
                </a:xfrm>
                <a:custGeom>
                  <a:avLst/>
                  <a:gdLst>
                    <a:gd name="T0" fmla="*/ 155 w 290"/>
                    <a:gd name="T1" fmla="*/ 254 h 254"/>
                    <a:gd name="T2" fmla="*/ 290 w 290"/>
                    <a:gd name="T3" fmla="*/ 120 h 254"/>
                    <a:gd name="T4" fmla="*/ 0 w 290"/>
                    <a:gd name="T5" fmla="*/ 0 h 254"/>
                    <a:gd name="T6" fmla="*/ 0 w 290"/>
                    <a:gd name="T7" fmla="*/ 190 h 254"/>
                    <a:gd name="T8" fmla="*/ 155 w 290"/>
                    <a:gd name="T9" fmla="*/ 254 h 2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0" h="254">
                      <a:moveTo>
                        <a:pt x="155" y="254"/>
                      </a:moveTo>
                      <a:cubicBezTo>
                        <a:pt x="290" y="120"/>
                        <a:pt x="290" y="120"/>
                        <a:pt x="290" y="120"/>
                      </a:cubicBezTo>
                      <a:cubicBezTo>
                        <a:pt x="215" y="46"/>
                        <a:pt x="113" y="0"/>
                        <a:pt x="0" y="0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56" y="190"/>
                        <a:pt x="112" y="211"/>
                        <a:pt x="155" y="254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0C16">
                        <a:alpha val="34901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51" name="Group 63">
                <a:extLst>
                  <a:ext uri="{FF2B5EF4-FFF2-40B4-BE49-F238E27FC236}">
                    <a16:creationId xmlns:a16="http://schemas.microsoft.com/office/drawing/2014/main" id="{AF611C1F-8E3B-404A-8663-C15003D581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13350" y="2011363"/>
                <a:ext cx="1822450" cy="1741487"/>
                <a:chOff x="5146675" y="2144713"/>
                <a:chExt cx="1655763" cy="1582738"/>
              </a:xfrm>
            </p:grpSpPr>
            <p:sp>
              <p:nvSpPr>
                <p:cNvPr id="61" name="Freeform 10">
                  <a:extLst>
                    <a:ext uri="{FF2B5EF4-FFF2-40B4-BE49-F238E27FC236}">
                      <a16:creationId xmlns:a16="http://schemas.microsoft.com/office/drawing/2014/main" id="{A8B15E29-0402-4253-9AF1-3F3CBF8D5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6675" y="2144713"/>
                  <a:ext cx="1655763" cy="1582738"/>
                </a:xfrm>
                <a:custGeom>
                  <a:avLst/>
                  <a:gdLst>
                    <a:gd name="T0" fmla="*/ 445 w 445"/>
                    <a:gd name="T1" fmla="*/ 425 h 425"/>
                    <a:gd name="T2" fmla="*/ 65 w 445"/>
                    <a:gd name="T3" fmla="*/ 425 h 425"/>
                    <a:gd name="T4" fmla="*/ 0 w 445"/>
                    <a:gd name="T5" fmla="*/ 269 h 425"/>
                    <a:gd name="T6" fmla="*/ 269 w 445"/>
                    <a:gd name="T7" fmla="*/ 0 h 425"/>
                    <a:gd name="T8" fmla="*/ 445 w 445"/>
                    <a:gd name="T9" fmla="*/ 425 h 4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45" h="425">
                      <a:moveTo>
                        <a:pt x="445" y="425"/>
                      </a:moveTo>
                      <a:cubicBezTo>
                        <a:pt x="65" y="425"/>
                        <a:pt x="65" y="425"/>
                        <a:pt x="65" y="425"/>
                      </a:cubicBezTo>
                      <a:cubicBezTo>
                        <a:pt x="65" y="368"/>
                        <a:pt x="43" y="312"/>
                        <a:pt x="0" y="269"/>
                      </a:cubicBezTo>
                      <a:cubicBezTo>
                        <a:pt x="269" y="0"/>
                        <a:pt x="269" y="0"/>
                        <a:pt x="269" y="0"/>
                      </a:cubicBezTo>
                      <a:cubicBezTo>
                        <a:pt x="386" y="117"/>
                        <a:pt x="445" y="271"/>
                        <a:pt x="445" y="425"/>
                      </a:cubicBezTo>
                      <a:close/>
                    </a:path>
                  </a:pathLst>
                </a:custGeom>
                <a:solidFill>
                  <a:srgbClr val="272A30"/>
                </a:solidFill>
                <a:ln w="9525" cap="flat" cmpd="sng" algn="ctr">
                  <a:solidFill>
                    <a:srgbClr val="272A3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82124" tIns="41061" rIns="82124" bIns="41061" anchor="ctr"/>
                <a:lstStyle/>
                <a:p>
                  <a:endParaRPr lang="tr-TR"/>
                </a:p>
              </p:txBody>
            </p:sp>
            <p:sp>
              <p:nvSpPr>
                <p:cNvPr id="62" name="Freeform 18">
                  <a:extLst>
                    <a:ext uri="{FF2B5EF4-FFF2-40B4-BE49-F238E27FC236}">
                      <a16:creationId xmlns:a16="http://schemas.microsoft.com/office/drawing/2014/main" id="{EC553935-B133-4D71-B4BC-9C826D0349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6675" y="2646363"/>
                  <a:ext cx="949325" cy="1081088"/>
                </a:xfrm>
                <a:custGeom>
                  <a:avLst/>
                  <a:gdLst>
                    <a:gd name="T0" fmla="*/ 0 w 255"/>
                    <a:gd name="T1" fmla="*/ 134 h 290"/>
                    <a:gd name="T2" fmla="*/ 65 w 255"/>
                    <a:gd name="T3" fmla="*/ 290 h 290"/>
                    <a:gd name="T4" fmla="*/ 255 w 255"/>
                    <a:gd name="T5" fmla="*/ 290 h 290"/>
                    <a:gd name="T6" fmla="*/ 135 w 255"/>
                    <a:gd name="T7" fmla="*/ 0 h 290"/>
                    <a:gd name="T8" fmla="*/ 0 w 255"/>
                    <a:gd name="T9" fmla="*/ 134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5" h="290">
                      <a:moveTo>
                        <a:pt x="0" y="134"/>
                      </a:moveTo>
                      <a:cubicBezTo>
                        <a:pt x="43" y="177"/>
                        <a:pt x="65" y="233"/>
                        <a:pt x="65" y="290"/>
                      </a:cubicBezTo>
                      <a:cubicBezTo>
                        <a:pt x="255" y="290"/>
                        <a:pt x="255" y="290"/>
                        <a:pt x="255" y="290"/>
                      </a:cubicBezTo>
                      <a:cubicBezTo>
                        <a:pt x="255" y="176"/>
                        <a:pt x="209" y="74"/>
                        <a:pt x="135" y="0"/>
                      </a:cubicBezTo>
                      <a:lnTo>
                        <a:pt x="0" y="13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72A30"/>
                    </a:gs>
                    <a:gs pos="100000">
                      <a:srgbClr val="4F5858">
                        <a:alpha val="5000"/>
                      </a:srgbClr>
                    </a:gs>
                  </a:gsLst>
                  <a:lin ang="162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52" name="Group 64">
                <a:extLst>
                  <a:ext uri="{FF2B5EF4-FFF2-40B4-BE49-F238E27FC236}">
                    <a16:creationId xmlns:a16="http://schemas.microsoft.com/office/drawing/2014/main" id="{F1771B17-E365-46E7-87ED-A9D63D3CA3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13350" y="3752850"/>
                <a:ext cx="1822450" cy="1735138"/>
                <a:chOff x="5146675" y="3727450"/>
                <a:chExt cx="1655763" cy="1577975"/>
              </a:xfrm>
            </p:grpSpPr>
            <p:sp>
              <p:nvSpPr>
                <p:cNvPr id="59" name="Freeform 11">
                  <a:extLst>
                    <a:ext uri="{FF2B5EF4-FFF2-40B4-BE49-F238E27FC236}">
                      <a16:creationId xmlns:a16="http://schemas.microsoft.com/office/drawing/2014/main" id="{D2951ECF-610B-42AB-B5DC-43A46E3CA3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6675" y="3727450"/>
                  <a:ext cx="1655763" cy="1577975"/>
                </a:xfrm>
                <a:custGeom>
                  <a:avLst/>
                  <a:gdLst>
                    <a:gd name="T0" fmla="*/ 445 w 445"/>
                    <a:gd name="T1" fmla="*/ 0 h 424"/>
                    <a:gd name="T2" fmla="*/ 269 w 445"/>
                    <a:gd name="T3" fmla="*/ 424 h 424"/>
                    <a:gd name="T4" fmla="*/ 0 w 445"/>
                    <a:gd name="T5" fmla="*/ 155 h 424"/>
                    <a:gd name="T6" fmla="*/ 65 w 445"/>
                    <a:gd name="T7" fmla="*/ 0 h 424"/>
                    <a:gd name="T8" fmla="*/ 445 w 445"/>
                    <a:gd name="T9" fmla="*/ 0 h 4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45" h="424">
                      <a:moveTo>
                        <a:pt x="445" y="0"/>
                      </a:moveTo>
                      <a:cubicBezTo>
                        <a:pt x="445" y="153"/>
                        <a:pt x="386" y="307"/>
                        <a:pt x="269" y="424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cubicBezTo>
                        <a:pt x="43" y="112"/>
                        <a:pt x="65" y="56"/>
                        <a:pt x="65" y="0"/>
                      </a:cubicBez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rgbClr val="D0202F"/>
                </a:solidFill>
                <a:ln w="9525" cap="flat" cmpd="sng" algn="ctr">
                  <a:solidFill>
                    <a:srgbClr val="D0202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82124" tIns="41061" rIns="82124" bIns="41061" anchor="ctr"/>
                <a:lstStyle/>
                <a:p>
                  <a:endParaRPr lang="tr-TR"/>
                </a:p>
              </p:txBody>
            </p:sp>
            <p:sp>
              <p:nvSpPr>
                <p:cNvPr id="60" name="Freeform 19">
                  <a:extLst>
                    <a:ext uri="{FF2B5EF4-FFF2-40B4-BE49-F238E27FC236}">
                      <a16:creationId xmlns:a16="http://schemas.microsoft.com/office/drawing/2014/main" id="{13127255-0A2F-4A9D-A314-19BB8F87E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6675" y="3727450"/>
                  <a:ext cx="949325" cy="1079500"/>
                </a:xfrm>
                <a:custGeom>
                  <a:avLst/>
                  <a:gdLst>
                    <a:gd name="T0" fmla="*/ 0 w 255"/>
                    <a:gd name="T1" fmla="*/ 155 h 290"/>
                    <a:gd name="T2" fmla="*/ 135 w 255"/>
                    <a:gd name="T3" fmla="*/ 290 h 290"/>
                    <a:gd name="T4" fmla="*/ 255 w 255"/>
                    <a:gd name="T5" fmla="*/ 0 h 290"/>
                    <a:gd name="T6" fmla="*/ 255 w 255"/>
                    <a:gd name="T7" fmla="*/ 0 h 290"/>
                    <a:gd name="T8" fmla="*/ 65 w 255"/>
                    <a:gd name="T9" fmla="*/ 0 h 290"/>
                    <a:gd name="T10" fmla="*/ 0 w 255"/>
                    <a:gd name="T11" fmla="*/ 155 h 2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55" h="290">
                      <a:moveTo>
                        <a:pt x="0" y="155"/>
                      </a:moveTo>
                      <a:cubicBezTo>
                        <a:pt x="135" y="290"/>
                        <a:pt x="135" y="290"/>
                        <a:pt x="135" y="290"/>
                      </a:cubicBezTo>
                      <a:cubicBezTo>
                        <a:pt x="209" y="215"/>
                        <a:pt x="255" y="113"/>
                        <a:pt x="255" y="0"/>
                      </a:cubicBezTo>
                      <a:cubicBezTo>
                        <a:pt x="255" y="0"/>
                        <a:pt x="255" y="0"/>
                        <a:pt x="2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56"/>
                        <a:pt x="43" y="112"/>
                        <a:pt x="0" y="15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1315D">
                        <a:alpha val="28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53" name="Group 65">
                <a:extLst>
                  <a:ext uri="{FF2B5EF4-FFF2-40B4-BE49-F238E27FC236}">
                    <a16:creationId xmlns:a16="http://schemas.microsoft.com/office/drawing/2014/main" id="{2840540A-1ED4-46C7-B9E6-BD927AED23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9938" y="4386263"/>
                <a:ext cx="1735137" cy="1824037"/>
                <a:chOff x="4570413" y="4303713"/>
                <a:chExt cx="1577975" cy="1657350"/>
              </a:xfrm>
            </p:grpSpPr>
            <p:sp>
              <p:nvSpPr>
                <p:cNvPr id="57" name="Freeform 12">
                  <a:extLst>
                    <a:ext uri="{FF2B5EF4-FFF2-40B4-BE49-F238E27FC236}">
                      <a16:creationId xmlns:a16="http://schemas.microsoft.com/office/drawing/2014/main" id="{D9B02730-6ADC-4D21-BAA1-1EE957E04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413" y="4303713"/>
                  <a:ext cx="1577975" cy="1657350"/>
                </a:xfrm>
                <a:custGeom>
                  <a:avLst/>
                  <a:gdLst>
                    <a:gd name="T0" fmla="*/ 424 w 424"/>
                    <a:gd name="T1" fmla="*/ 269 h 445"/>
                    <a:gd name="T2" fmla="*/ 0 w 424"/>
                    <a:gd name="T3" fmla="*/ 445 h 445"/>
                    <a:gd name="T4" fmla="*/ 0 w 424"/>
                    <a:gd name="T5" fmla="*/ 64 h 445"/>
                    <a:gd name="T6" fmla="*/ 155 w 424"/>
                    <a:gd name="T7" fmla="*/ 0 h 445"/>
                    <a:gd name="T8" fmla="*/ 424 w 424"/>
                    <a:gd name="T9" fmla="*/ 269 h 4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4" h="445">
                      <a:moveTo>
                        <a:pt x="424" y="269"/>
                      </a:moveTo>
                      <a:cubicBezTo>
                        <a:pt x="307" y="386"/>
                        <a:pt x="154" y="445"/>
                        <a:pt x="0" y="445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56" y="64"/>
                        <a:pt x="112" y="43"/>
                        <a:pt x="155" y="0"/>
                      </a:cubicBezTo>
                      <a:lnTo>
                        <a:pt x="424" y="269"/>
                      </a:lnTo>
                      <a:close/>
                    </a:path>
                  </a:pathLst>
                </a:custGeom>
                <a:solidFill>
                  <a:srgbClr val="272A30"/>
                </a:solidFill>
                <a:ln w="9525" cap="flat" cmpd="sng" algn="ctr">
                  <a:solidFill>
                    <a:srgbClr val="272A3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82124" tIns="41061" rIns="82124" bIns="41061" anchor="ctr"/>
                <a:lstStyle/>
                <a:p>
                  <a:endParaRPr lang="tr-TR"/>
                </a:p>
              </p:txBody>
            </p:sp>
            <p:sp>
              <p:nvSpPr>
                <p:cNvPr id="58" name="Freeform 20">
                  <a:extLst>
                    <a:ext uri="{FF2B5EF4-FFF2-40B4-BE49-F238E27FC236}">
                      <a16:creationId xmlns:a16="http://schemas.microsoft.com/office/drawing/2014/main" id="{FF368DB9-425D-4EE0-A044-1287A8CEE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413" y="4303713"/>
                  <a:ext cx="1079500" cy="949325"/>
                </a:xfrm>
                <a:custGeom>
                  <a:avLst/>
                  <a:gdLst>
                    <a:gd name="T0" fmla="*/ 0 w 290"/>
                    <a:gd name="T1" fmla="*/ 64 h 255"/>
                    <a:gd name="T2" fmla="*/ 0 w 290"/>
                    <a:gd name="T3" fmla="*/ 255 h 255"/>
                    <a:gd name="T4" fmla="*/ 290 w 290"/>
                    <a:gd name="T5" fmla="*/ 135 h 255"/>
                    <a:gd name="T6" fmla="*/ 155 w 290"/>
                    <a:gd name="T7" fmla="*/ 0 h 255"/>
                    <a:gd name="T8" fmla="*/ 0 w 290"/>
                    <a:gd name="T9" fmla="*/ 64 h 2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0" h="255">
                      <a:moveTo>
                        <a:pt x="0" y="64"/>
                      </a:move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113" y="255"/>
                        <a:pt x="216" y="209"/>
                        <a:pt x="290" y="135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12" y="43"/>
                        <a:pt x="56" y="64"/>
                        <a:pt x="0" y="64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72A30"/>
                    </a:gs>
                    <a:gs pos="100000">
                      <a:srgbClr val="4F5858">
                        <a:alpha val="5000"/>
                      </a:srgbClr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54" name="Group 66">
                <a:extLst>
                  <a:ext uri="{FF2B5EF4-FFF2-40B4-BE49-F238E27FC236}">
                    <a16:creationId xmlns:a16="http://schemas.microsoft.com/office/drawing/2014/main" id="{6DF38CE9-409D-4817-94DE-2EB100CB79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4800" y="4386263"/>
                <a:ext cx="1735138" cy="1824037"/>
                <a:chOff x="2992438" y="4303713"/>
                <a:chExt cx="1577975" cy="1657350"/>
              </a:xfrm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B120A3E5-F9C3-4CCE-9C9A-3FF7C3FE5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2438" y="4303713"/>
                  <a:ext cx="1577975" cy="1657350"/>
                </a:xfrm>
                <a:custGeom>
                  <a:avLst/>
                  <a:gdLst>
                    <a:gd name="T0" fmla="*/ 424 w 424"/>
                    <a:gd name="T1" fmla="*/ 64 h 445"/>
                    <a:gd name="T2" fmla="*/ 424 w 424"/>
                    <a:gd name="T3" fmla="*/ 445 h 445"/>
                    <a:gd name="T4" fmla="*/ 0 w 424"/>
                    <a:gd name="T5" fmla="*/ 269 h 445"/>
                    <a:gd name="T6" fmla="*/ 269 w 424"/>
                    <a:gd name="T7" fmla="*/ 0 h 445"/>
                    <a:gd name="T8" fmla="*/ 424 w 424"/>
                    <a:gd name="T9" fmla="*/ 64 h 4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4" h="445">
                      <a:moveTo>
                        <a:pt x="424" y="64"/>
                      </a:moveTo>
                      <a:cubicBezTo>
                        <a:pt x="424" y="445"/>
                        <a:pt x="424" y="445"/>
                        <a:pt x="424" y="445"/>
                      </a:cubicBezTo>
                      <a:cubicBezTo>
                        <a:pt x="270" y="445"/>
                        <a:pt x="117" y="386"/>
                        <a:pt x="0" y="269"/>
                      </a:cubicBezTo>
                      <a:cubicBezTo>
                        <a:pt x="269" y="0"/>
                        <a:pt x="269" y="0"/>
                        <a:pt x="269" y="0"/>
                      </a:cubicBezTo>
                      <a:cubicBezTo>
                        <a:pt x="312" y="43"/>
                        <a:pt x="368" y="64"/>
                        <a:pt x="424" y="64"/>
                      </a:cubicBezTo>
                      <a:close/>
                    </a:path>
                  </a:pathLst>
                </a:custGeom>
                <a:solidFill>
                  <a:srgbClr val="D0202F"/>
                </a:solidFill>
                <a:ln w="9525" cap="flat" cmpd="sng" algn="ctr">
                  <a:solidFill>
                    <a:srgbClr val="D0202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82124" tIns="41061" rIns="82124" bIns="41061" anchor="ctr"/>
                <a:lstStyle/>
                <a:p>
                  <a:endParaRPr lang="tr-TR"/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0ACF9276-2C07-4AFA-814E-4EBE01F541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7738" y="4303713"/>
                  <a:ext cx="1082675" cy="949325"/>
                </a:xfrm>
                <a:custGeom>
                  <a:avLst/>
                  <a:gdLst>
                    <a:gd name="T0" fmla="*/ 136 w 291"/>
                    <a:gd name="T1" fmla="*/ 0 h 255"/>
                    <a:gd name="T2" fmla="*/ 0 w 291"/>
                    <a:gd name="T3" fmla="*/ 135 h 255"/>
                    <a:gd name="T4" fmla="*/ 290 w 291"/>
                    <a:gd name="T5" fmla="*/ 255 h 255"/>
                    <a:gd name="T6" fmla="*/ 291 w 291"/>
                    <a:gd name="T7" fmla="*/ 255 h 255"/>
                    <a:gd name="T8" fmla="*/ 291 w 291"/>
                    <a:gd name="T9" fmla="*/ 64 h 255"/>
                    <a:gd name="T10" fmla="*/ 136 w 291"/>
                    <a:gd name="T11" fmla="*/ 0 h 2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91" h="255">
                      <a:moveTo>
                        <a:pt x="136" y="0"/>
                      </a:move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75" y="209"/>
                        <a:pt x="177" y="255"/>
                        <a:pt x="290" y="255"/>
                      </a:cubicBezTo>
                      <a:cubicBezTo>
                        <a:pt x="291" y="255"/>
                        <a:pt x="291" y="255"/>
                        <a:pt x="291" y="255"/>
                      </a:cubicBezTo>
                      <a:cubicBezTo>
                        <a:pt x="291" y="64"/>
                        <a:pt x="291" y="64"/>
                        <a:pt x="291" y="64"/>
                      </a:cubicBezTo>
                      <a:cubicBezTo>
                        <a:pt x="235" y="64"/>
                        <a:pt x="179" y="43"/>
                        <a:pt x="136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D0202F">
                        <a:alpha val="76000"/>
                      </a:srgbClr>
                    </a:gs>
                    <a:gs pos="100000">
                      <a:srgbClr val="929E9E">
                        <a:alpha val="0"/>
                      </a:srgbClr>
                    </a:gs>
                  </a:gsLst>
                  <a:lin ang="162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</p:grpSp>
        <p:pic>
          <p:nvPicPr>
            <p:cNvPr id="30" name="Grafik 299" descr="Hedef merkezi">
              <a:extLst>
                <a:ext uri="{FF2B5EF4-FFF2-40B4-BE49-F238E27FC236}">
                  <a16:creationId xmlns:a16="http://schemas.microsoft.com/office/drawing/2014/main" id="{452750A4-A5BE-4EBE-8BE9-81CF3B44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3934" y="3397329"/>
              <a:ext cx="812923" cy="812923"/>
            </a:xfrm>
            <a:prstGeom prst="rect">
              <a:avLst/>
            </a:prstGeom>
          </p:spPr>
        </p:pic>
        <p:pic>
          <p:nvPicPr>
            <p:cNvPr id="31" name="Grafik 9" descr="Düşünce baloncuğu">
              <a:extLst>
                <a:ext uri="{FF2B5EF4-FFF2-40B4-BE49-F238E27FC236}">
                  <a16:creationId xmlns:a16="http://schemas.microsoft.com/office/drawing/2014/main" id="{BF947B52-8E74-46A4-B7B6-E49B75572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1568" y="2140879"/>
              <a:ext cx="529200" cy="529200"/>
            </a:xfrm>
            <a:prstGeom prst="rect">
              <a:avLst/>
            </a:prstGeom>
          </p:spPr>
        </p:pic>
        <p:pic>
          <p:nvPicPr>
            <p:cNvPr id="32" name="Grafik 11" descr="Sohbet">
              <a:extLst>
                <a:ext uri="{FF2B5EF4-FFF2-40B4-BE49-F238E27FC236}">
                  <a16:creationId xmlns:a16="http://schemas.microsoft.com/office/drawing/2014/main" id="{125C4292-1249-42B7-947E-C8A7156DF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33176" y="2153931"/>
              <a:ext cx="529200" cy="529200"/>
            </a:xfrm>
            <a:prstGeom prst="rect">
              <a:avLst/>
            </a:prstGeom>
          </p:spPr>
        </p:pic>
        <p:pic>
          <p:nvPicPr>
            <p:cNvPr id="33" name="Grafik 307" descr="Sohbet">
              <a:extLst>
                <a:ext uri="{FF2B5EF4-FFF2-40B4-BE49-F238E27FC236}">
                  <a16:creationId xmlns:a16="http://schemas.microsoft.com/office/drawing/2014/main" id="{A1874A85-B7C1-46EC-8E40-2777DF32D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7802" y="2978879"/>
              <a:ext cx="529200" cy="529200"/>
            </a:xfrm>
            <a:prstGeom prst="rect">
              <a:avLst/>
            </a:prstGeom>
          </p:spPr>
        </p:pic>
        <p:pic>
          <p:nvPicPr>
            <p:cNvPr id="34" name="Grafik 308" descr="Düşünce baloncuğu">
              <a:extLst>
                <a:ext uri="{FF2B5EF4-FFF2-40B4-BE49-F238E27FC236}">
                  <a16:creationId xmlns:a16="http://schemas.microsoft.com/office/drawing/2014/main" id="{9B32CE05-C9B5-4BBB-91FD-9D524F584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7328" y="2986615"/>
              <a:ext cx="529200" cy="529200"/>
            </a:xfrm>
            <a:prstGeom prst="rect">
              <a:avLst/>
            </a:prstGeom>
          </p:spPr>
        </p:pic>
        <p:pic>
          <p:nvPicPr>
            <p:cNvPr id="35" name="Grafik 309" descr="Sohbet">
              <a:extLst>
                <a:ext uri="{FF2B5EF4-FFF2-40B4-BE49-F238E27FC236}">
                  <a16:creationId xmlns:a16="http://schemas.microsoft.com/office/drawing/2014/main" id="{52F58138-786B-4CDE-98D1-9A559238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7802" y="4082123"/>
              <a:ext cx="529200" cy="529200"/>
            </a:xfrm>
            <a:prstGeom prst="rect">
              <a:avLst/>
            </a:prstGeom>
          </p:spPr>
        </p:pic>
        <p:pic>
          <p:nvPicPr>
            <p:cNvPr id="36" name="Grafik 310" descr="Düşünce baloncuğu">
              <a:extLst>
                <a:ext uri="{FF2B5EF4-FFF2-40B4-BE49-F238E27FC236}">
                  <a16:creationId xmlns:a16="http://schemas.microsoft.com/office/drawing/2014/main" id="{70FEF118-E411-4B37-BC13-ECFE80D3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7328" y="4089859"/>
              <a:ext cx="529200" cy="529200"/>
            </a:xfrm>
            <a:prstGeom prst="rect">
              <a:avLst/>
            </a:prstGeom>
          </p:spPr>
        </p:pic>
        <p:pic>
          <p:nvPicPr>
            <p:cNvPr id="37" name="Grafik 313" descr="Düşünce baloncuğu">
              <a:extLst>
                <a:ext uri="{FF2B5EF4-FFF2-40B4-BE49-F238E27FC236}">
                  <a16:creationId xmlns:a16="http://schemas.microsoft.com/office/drawing/2014/main" id="{40125739-DF7E-43FC-AFFB-0B8A8720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1568" y="4923835"/>
              <a:ext cx="529200" cy="529200"/>
            </a:xfrm>
            <a:prstGeom prst="rect">
              <a:avLst/>
            </a:prstGeom>
          </p:spPr>
        </p:pic>
        <p:pic>
          <p:nvPicPr>
            <p:cNvPr id="38" name="Grafik 314" descr="Sohbet">
              <a:extLst>
                <a:ext uri="{FF2B5EF4-FFF2-40B4-BE49-F238E27FC236}">
                  <a16:creationId xmlns:a16="http://schemas.microsoft.com/office/drawing/2014/main" id="{B6EFB6F1-6D49-495E-8EDC-5E437C5F4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33176" y="4936887"/>
              <a:ext cx="529200" cy="52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9025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20">
            <a:extLst>
              <a:ext uri="{FF2B5EF4-FFF2-40B4-BE49-F238E27FC236}">
                <a16:creationId xmlns:a16="http://schemas.microsoft.com/office/drawing/2014/main" id="{424C28CF-A267-4F67-A976-249CBC91FDC6}"/>
              </a:ext>
            </a:extLst>
          </p:cNvPr>
          <p:cNvSpPr>
            <a:spLocks/>
          </p:cNvSpPr>
          <p:nvPr/>
        </p:nvSpPr>
        <p:spPr bwMode="auto">
          <a:xfrm>
            <a:off x="7350363" y="676121"/>
            <a:ext cx="2411997" cy="2046921"/>
          </a:xfrm>
          <a:custGeom>
            <a:avLst/>
            <a:gdLst>
              <a:gd name="T0" fmla="*/ 973 w 1546"/>
              <a:gd name="T1" fmla="*/ 1312 h 1312"/>
              <a:gd name="T2" fmla="*/ 0 w 1546"/>
              <a:gd name="T3" fmla="*/ 1312 h 1312"/>
              <a:gd name="T4" fmla="*/ 567 w 1546"/>
              <a:gd name="T5" fmla="*/ 0 h 1312"/>
              <a:gd name="T6" fmla="*/ 1546 w 1546"/>
              <a:gd name="T7" fmla="*/ 0 h 1312"/>
              <a:gd name="T8" fmla="*/ 973 w 1546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6" h="1312">
                <a:moveTo>
                  <a:pt x="973" y="1312"/>
                </a:moveTo>
                <a:lnTo>
                  <a:pt x="0" y="1312"/>
                </a:lnTo>
                <a:lnTo>
                  <a:pt x="567" y="0"/>
                </a:lnTo>
                <a:lnTo>
                  <a:pt x="1546" y="0"/>
                </a:lnTo>
                <a:lnTo>
                  <a:pt x="973" y="1312"/>
                </a:lnTo>
                <a:close/>
              </a:path>
            </a:pathLst>
          </a:custGeom>
          <a:solidFill>
            <a:srgbClr val="B1252F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42" name="Freeform 19">
            <a:extLst>
              <a:ext uri="{FF2B5EF4-FFF2-40B4-BE49-F238E27FC236}">
                <a16:creationId xmlns:a16="http://schemas.microsoft.com/office/drawing/2014/main" id="{F3F447F1-DFAC-4AA3-A877-91C9C8E46BDA}"/>
              </a:ext>
            </a:extLst>
          </p:cNvPr>
          <p:cNvSpPr>
            <a:spLocks/>
          </p:cNvSpPr>
          <p:nvPr/>
        </p:nvSpPr>
        <p:spPr bwMode="auto">
          <a:xfrm>
            <a:off x="5809540" y="1461485"/>
            <a:ext cx="2413556" cy="2037560"/>
          </a:xfrm>
          <a:custGeom>
            <a:avLst/>
            <a:gdLst>
              <a:gd name="T0" fmla="*/ 979 w 1547"/>
              <a:gd name="T1" fmla="*/ 1306 h 1306"/>
              <a:gd name="T2" fmla="*/ 0 w 1547"/>
              <a:gd name="T3" fmla="*/ 1306 h 1306"/>
              <a:gd name="T4" fmla="*/ 568 w 1547"/>
              <a:gd name="T5" fmla="*/ 0 h 1306"/>
              <a:gd name="T6" fmla="*/ 1547 w 1547"/>
              <a:gd name="T7" fmla="*/ 0 h 1306"/>
              <a:gd name="T8" fmla="*/ 979 w 1547"/>
              <a:gd name="T9" fmla="*/ 1306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7" h="1306">
                <a:moveTo>
                  <a:pt x="979" y="1306"/>
                </a:moveTo>
                <a:lnTo>
                  <a:pt x="0" y="1306"/>
                </a:lnTo>
                <a:lnTo>
                  <a:pt x="568" y="0"/>
                </a:lnTo>
                <a:lnTo>
                  <a:pt x="1547" y="0"/>
                </a:lnTo>
                <a:lnTo>
                  <a:pt x="979" y="1306"/>
                </a:lnTo>
                <a:close/>
              </a:path>
            </a:pathLst>
          </a:custGeom>
          <a:solidFill>
            <a:srgbClr val="4F5858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2ED967-394D-4DA6-BF29-84A6B116A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50" y="171451"/>
            <a:ext cx="11444287" cy="585787"/>
          </a:xfrm>
        </p:spPr>
        <p:txBody>
          <a:bodyPr/>
          <a:lstStyle/>
          <a:p>
            <a:r>
              <a:rPr lang="tr-TR" dirty="0"/>
              <a:t>aPaas </a:t>
            </a:r>
            <a:r>
              <a:rPr lang="en-GB" dirty="0"/>
              <a:t>Capabilities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9027C38B-A838-4BCB-BD39-ED8C67A2EF66}"/>
              </a:ext>
            </a:extLst>
          </p:cNvPr>
          <p:cNvGrpSpPr/>
          <p:nvPr/>
        </p:nvGrpSpPr>
        <p:grpSpPr>
          <a:xfrm>
            <a:off x="674961" y="5432305"/>
            <a:ext cx="10489663" cy="193004"/>
            <a:chOff x="1346789" y="8018104"/>
            <a:chExt cx="16783460" cy="308807"/>
          </a:xfrm>
        </p:grpSpPr>
        <p:cxnSp>
          <p:nvCxnSpPr>
            <p:cNvPr id="5" name="Straight Connector 12">
              <a:extLst>
                <a:ext uri="{FF2B5EF4-FFF2-40B4-BE49-F238E27FC236}">
                  <a16:creationId xmlns:a16="http://schemas.microsoft.com/office/drawing/2014/main" id="{6FF71995-AB20-4E42-89FD-DF18E188EB3B}"/>
                </a:ext>
              </a:extLst>
            </p:cNvPr>
            <p:cNvCxnSpPr/>
            <p:nvPr/>
          </p:nvCxnSpPr>
          <p:spPr>
            <a:xfrm flipH="1">
              <a:off x="1655596" y="8172508"/>
              <a:ext cx="16187167" cy="0"/>
            </a:xfrm>
            <a:prstGeom prst="line">
              <a:avLst/>
            </a:prstGeom>
            <a:noFill/>
            <a:ln w="19050" cap="flat" cmpd="sng" algn="ctr">
              <a:solidFill>
                <a:srgbClr val="929E9E"/>
              </a:solidFill>
              <a:prstDash val="sysDash"/>
              <a:miter lim="800000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EB6815-2F41-4B10-8446-865CA55AF2BA}"/>
                </a:ext>
              </a:extLst>
            </p:cNvPr>
            <p:cNvSpPr/>
            <p:nvPr/>
          </p:nvSpPr>
          <p:spPr>
            <a:xfrm>
              <a:off x="17821442" y="8018104"/>
              <a:ext cx="308807" cy="308807"/>
            </a:xfrm>
            <a:prstGeom prst="ellipse">
              <a:avLst/>
            </a:prstGeom>
            <a:noFill/>
            <a:ln w="38100" cap="flat" cmpd="sng" algn="ctr">
              <a:solidFill>
                <a:srgbClr val="929E9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7613191-F217-45A8-AB2C-B1822767073B}"/>
                </a:ext>
              </a:extLst>
            </p:cNvPr>
            <p:cNvSpPr/>
            <p:nvPr/>
          </p:nvSpPr>
          <p:spPr>
            <a:xfrm>
              <a:off x="1346789" y="8018104"/>
              <a:ext cx="308807" cy="308807"/>
            </a:xfrm>
            <a:prstGeom prst="ellipse">
              <a:avLst/>
            </a:prstGeom>
            <a:noFill/>
            <a:ln w="38100" cap="flat" cmpd="sng" algn="ctr">
              <a:solidFill>
                <a:srgbClr val="929E9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Freeform 20">
            <a:extLst>
              <a:ext uri="{FF2B5EF4-FFF2-40B4-BE49-F238E27FC236}">
                <a16:creationId xmlns:a16="http://schemas.microsoft.com/office/drawing/2014/main" id="{2AD01ADF-EB2D-456A-893D-AD2F4AE79E43}"/>
              </a:ext>
            </a:extLst>
          </p:cNvPr>
          <p:cNvSpPr>
            <a:spLocks/>
          </p:cNvSpPr>
          <p:nvPr/>
        </p:nvSpPr>
        <p:spPr bwMode="auto">
          <a:xfrm>
            <a:off x="4258739" y="2138587"/>
            <a:ext cx="2411997" cy="2046921"/>
          </a:xfrm>
          <a:custGeom>
            <a:avLst/>
            <a:gdLst>
              <a:gd name="T0" fmla="*/ 973 w 1546"/>
              <a:gd name="T1" fmla="*/ 1312 h 1312"/>
              <a:gd name="T2" fmla="*/ 0 w 1546"/>
              <a:gd name="T3" fmla="*/ 1312 h 1312"/>
              <a:gd name="T4" fmla="*/ 567 w 1546"/>
              <a:gd name="T5" fmla="*/ 0 h 1312"/>
              <a:gd name="T6" fmla="*/ 1546 w 1546"/>
              <a:gd name="T7" fmla="*/ 0 h 1312"/>
              <a:gd name="T8" fmla="*/ 973 w 1546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6" h="1312">
                <a:moveTo>
                  <a:pt x="973" y="1312"/>
                </a:moveTo>
                <a:lnTo>
                  <a:pt x="0" y="1312"/>
                </a:lnTo>
                <a:lnTo>
                  <a:pt x="567" y="0"/>
                </a:lnTo>
                <a:lnTo>
                  <a:pt x="1546" y="0"/>
                </a:lnTo>
                <a:lnTo>
                  <a:pt x="973" y="1312"/>
                </a:lnTo>
                <a:close/>
              </a:path>
            </a:pathLst>
          </a:custGeom>
          <a:solidFill>
            <a:srgbClr val="B1252F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9" name="Freeform 23">
            <a:extLst>
              <a:ext uri="{FF2B5EF4-FFF2-40B4-BE49-F238E27FC236}">
                <a16:creationId xmlns:a16="http://schemas.microsoft.com/office/drawing/2014/main" id="{AB6B0152-EF34-4AD8-A2B9-566A1BC51F51}"/>
              </a:ext>
            </a:extLst>
          </p:cNvPr>
          <p:cNvSpPr>
            <a:spLocks/>
          </p:cNvSpPr>
          <p:nvPr/>
        </p:nvSpPr>
        <p:spPr bwMode="auto">
          <a:xfrm>
            <a:off x="5174375" y="2138587"/>
            <a:ext cx="2411997" cy="2046921"/>
          </a:xfrm>
          <a:custGeom>
            <a:avLst/>
            <a:gdLst>
              <a:gd name="T0" fmla="*/ 567 w 1546"/>
              <a:gd name="T1" fmla="*/ 1312 h 1312"/>
              <a:gd name="T2" fmla="*/ 1546 w 1546"/>
              <a:gd name="T3" fmla="*/ 1312 h 1312"/>
              <a:gd name="T4" fmla="*/ 979 w 1546"/>
              <a:gd name="T5" fmla="*/ 0 h 1312"/>
              <a:gd name="T6" fmla="*/ 0 w 1546"/>
              <a:gd name="T7" fmla="*/ 0 h 1312"/>
              <a:gd name="T8" fmla="*/ 567 w 1546"/>
              <a:gd name="T9" fmla="*/ 1312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6" h="1312">
                <a:moveTo>
                  <a:pt x="567" y="1312"/>
                </a:moveTo>
                <a:lnTo>
                  <a:pt x="1546" y="1312"/>
                </a:lnTo>
                <a:lnTo>
                  <a:pt x="979" y="0"/>
                </a:lnTo>
                <a:lnTo>
                  <a:pt x="0" y="0"/>
                </a:lnTo>
                <a:lnTo>
                  <a:pt x="567" y="1312"/>
                </a:lnTo>
                <a:close/>
              </a:path>
            </a:pathLst>
          </a:custGeom>
          <a:solidFill>
            <a:srgbClr val="B1252F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D32C5A78-EAC0-4168-B2AD-5D708E521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280" y="2138587"/>
            <a:ext cx="1553912" cy="3413614"/>
          </a:xfrm>
          <a:prstGeom prst="rect">
            <a:avLst/>
          </a:prstGeom>
          <a:solidFill>
            <a:srgbClr val="D0202F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DCE9BCEC-D454-4D8A-802C-DA48530ED2BF}"/>
              </a:ext>
            </a:extLst>
          </p:cNvPr>
          <p:cNvSpPr>
            <a:spLocks/>
          </p:cNvSpPr>
          <p:nvPr/>
        </p:nvSpPr>
        <p:spPr bwMode="auto">
          <a:xfrm>
            <a:off x="2736722" y="2835976"/>
            <a:ext cx="2413556" cy="2037560"/>
          </a:xfrm>
          <a:custGeom>
            <a:avLst/>
            <a:gdLst>
              <a:gd name="T0" fmla="*/ 979 w 1547"/>
              <a:gd name="T1" fmla="*/ 1306 h 1306"/>
              <a:gd name="T2" fmla="*/ 0 w 1547"/>
              <a:gd name="T3" fmla="*/ 1306 h 1306"/>
              <a:gd name="T4" fmla="*/ 568 w 1547"/>
              <a:gd name="T5" fmla="*/ 0 h 1306"/>
              <a:gd name="T6" fmla="*/ 1547 w 1547"/>
              <a:gd name="T7" fmla="*/ 0 h 1306"/>
              <a:gd name="T8" fmla="*/ 979 w 1547"/>
              <a:gd name="T9" fmla="*/ 1306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7" h="1306">
                <a:moveTo>
                  <a:pt x="979" y="1306"/>
                </a:moveTo>
                <a:lnTo>
                  <a:pt x="0" y="1306"/>
                </a:lnTo>
                <a:lnTo>
                  <a:pt x="568" y="0"/>
                </a:lnTo>
                <a:lnTo>
                  <a:pt x="1547" y="0"/>
                </a:lnTo>
                <a:lnTo>
                  <a:pt x="979" y="1306"/>
                </a:lnTo>
                <a:close/>
              </a:path>
            </a:pathLst>
          </a:custGeom>
          <a:solidFill>
            <a:srgbClr val="4F5858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0615E8A6-3F57-487F-9435-2D1C6E293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443" y="2826615"/>
            <a:ext cx="1527390" cy="2725586"/>
          </a:xfrm>
          <a:prstGeom prst="rect">
            <a:avLst/>
          </a:prstGeom>
          <a:solidFill>
            <a:srgbClr val="272A30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grpSp>
        <p:nvGrpSpPr>
          <p:cNvPr id="16" name="Group 131">
            <a:extLst>
              <a:ext uri="{FF2B5EF4-FFF2-40B4-BE49-F238E27FC236}">
                <a16:creationId xmlns:a16="http://schemas.microsoft.com/office/drawing/2014/main" id="{4136BABA-205E-4D67-A328-CBC58E1828E7}"/>
              </a:ext>
            </a:extLst>
          </p:cNvPr>
          <p:cNvGrpSpPr/>
          <p:nvPr/>
        </p:nvGrpSpPr>
        <p:grpSpPr>
          <a:xfrm>
            <a:off x="3649935" y="3706560"/>
            <a:ext cx="1476404" cy="1391363"/>
            <a:chOff x="9108499" y="4874812"/>
            <a:chExt cx="2067427" cy="1948344"/>
          </a:xfrm>
        </p:grpSpPr>
        <p:sp>
          <p:nvSpPr>
            <p:cNvPr id="17" name="Rectangle 132">
              <a:extLst>
                <a:ext uri="{FF2B5EF4-FFF2-40B4-BE49-F238E27FC236}">
                  <a16:creationId xmlns:a16="http://schemas.microsoft.com/office/drawing/2014/main" id="{8A94024D-73E6-4655-B17F-30787E86B5E3}"/>
                </a:ext>
              </a:extLst>
            </p:cNvPr>
            <p:cNvSpPr/>
            <p:nvPr/>
          </p:nvSpPr>
          <p:spPr>
            <a:xfrm>
              <a:off x="9108499" y="4874812"/>
              <a:ext cx="2067427" cy="398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50" b="1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ublau Sans" panose="02000500040000020004" pitchFamily="2" charset="0"/>
                  <a:cs typeface="Segoe UI" panose="020B0502040204020203" pitchFamily="34" charset="0"/>
                </a:rPr>
                <a:t>Enterprise</a:t>
              </a:r>
              <a:endParaRPr kumimoji="0" lang="en-GB" sz="125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ublau Sans" panose="02000500040000020004" pitchFamily="2" charset="0"/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33">
              <a:extLst>
                <a:ext uri="{FF2B5EF4-FFF2-40B4-BE49-F238E27FC236}">
                  <a16:creationId xmlns:a16="http://schemas.microsoft.com/office/drawing/2014/main" id="{8A3E3F8E-8D4D-453B-9486-DB8EA0BA9A30}"/>
                </a:ext>
              </a:extLst>
            </p:cNvPr>
            <p:cNvSpPr/>
            <p:nvPr/>
          </p:nvSpPr>
          <p:spPr>
            <a:xfrm flipH="1">
              <a:off x="9224913" y="5351347"/>
              <a:ext cx="1834596" cy="1471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GB" sz="875" kern="0" dirty="0">
                  <a:solidFill>
                    <a:prstClr val="white"/>
                  </a:solidFill>
                  <a:latin typeface="Graublau Sans" panose="02000500040000020004" pitchFamily="2" charset="0"/>
                  <a:cs typeface="Segoe UI Light" panose="020B0502040204020203" pitchFamily="34" charset="0"/>
                </a:rPr>
                <a:t>High Availability</a:t>
              </a:r>
            </a:p>
            <a:p>
              <a:pPr lvl="0" algn="ctr">
                <a:lnSpc>
                  <a:spcPct val="120000"/>
                </a:lnSpc>
              </a:pPr>
              <a:r>
                <a:rPr kumimoji="0" lang="en-GB" sz="87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ublau Sans" panose="02000500040000020004" pitchFamily="2" charset="0"/>
                  <a:cs typeface="Segoe UI Light" panose="020B0502040204020203" pitchFamily="34" charset="0"/>
                </a:rPr>
                <a:t>Disaster Recovery</a:t>
              </a:r>
            </a:p>
            <a:p>
              <a:pPr lvl="0" algn="ctr">
                <a:lnSpc>
                  <a:spcPct val="120000"/>
                </a:lnSpc>
              </a:pPr>
              <a:r>
                <a:rPr lang="en-GB" sz="875" kern="0" dirty="0">
                  <a:solidFill>
                    <a:prstClr val="white"/>
                  </a:solidFill>
                  <a:latin typeface="Graublau Sans" panose="02000500040000020004" pitchFamily="2" charset="0"/>
                  <a:cs typeface="Segoe UI Light" panose="020B0502040204020203" pitchFamily="34" charset="0"/>
                </a:rPr>
                <a:t>Multi-Cloud Support</a:t>
              </a:r>
              <a:endParaRPr lang="tr-TR" sz="875" kern="0" dirty="0">
                <a:solidFill>
                  <a:prstClr val="white"/>
                </a:solidFill>
                <a:latin typeface="Graublau Sans" panose="02000500040000020004" pitchFamily="2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tr-TR" sz="875" kern="0" dirty="0">
                  <a:solidFill>
                    <a:prstClr val="white"/>
                  </a:solidFill>
                  <a:latin typeface="Graublau Sans" panose="02000500040000020004" pitchFamily="2" charset="0"/>
                  <a:cs typeface="Segoe UI Light" panose="020B0502040204020203" pitchFamily="34" charset="0"/>
                </a:rPr>
                <a:t>Diagnostic Tools</a:t>
              </a:r>
              <a:endParaRPr lang="en-GB" sz="875" kern="0" dirty="0">
                <a:solidFill>
                  <a:prstClr val="white"/>
                </a:solidFill>
                <a:latin typeface="Graublau Sans" panose="02000500040000020004" pitchFamily="2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ct val="120000"/>
                </a:lnSpc>
              </a:pPr>
              <a:r>
                <a:rPr kumimoji="0" lang="en-GB" sz="87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ublau Sans" panose="02000500040000020004" pitchFamily="2" charset="0"/>
                  <a:cs typeface="Segoe UI Light" panose="020B0502040204020203" pitchFamily="34" charset="0"/>
                </a:rPr>
                <a:t>SLA</a:t>
              </a:r>
            </a:p>
            <a:p>
              <a:pPr lvl="0" algn="ctr">
                <a:lnSpc>
                  <a:spcPct val="120000"/>
                </a:lnSpc>
              </a:pPr>
              <a:r>
                <a:rPr lang="en-GB" sz="875" kern="0" dirty="0">
                  <a:solidFill>
                    <a:prstClr val="white"/>
                  </a:solidFill>
                  <a:latin typeface="Graublau Sans" panose="02000500040000020004" pitchFamily="2" charset="0"/>
                  <a:cs typeface="Segoe UI Light" panose="020B0502040204020203" pitchFamily="34" charset="0"/>
                </a:rPr>
                <a:t>Internationalization</a:t>
              </a:r>
              <a:endParaRPr kumimoji="0" lang="en-GB" sz="87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ublau Sans" panose="02000500040000020004" pitchFamily="2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9" name="Freeform 17">
            <a:extLst>
              <a:ext uri="{FF2B5EF4-FFF2-40B4-BE49-F238E27FC236}">
                <a16:creationId xmlns:a16="http://schemas.microsoft.com/office/drawing/2014/main" id="{CFC21A51-8559-40F1-9E9A-EBDAC4F53CFD}"/>
              </a:ext>
            </a:extLst>
          </p:cNvPr>
          <p:cNvSpPr>
            <a:spLocks/>
          </p:cNvSpPr>
          <p:nvPr/>
        </p:nvSpPr>
        <p:spPr bwMode="auto">
          <a:xfrm>
            <a:off x="1213839" y="3508215"/>
            <a:ext cx="2413557" cy="2045360"/>
          </a:xfrm>
          <a:custGeom>
            <a:avLst/>
            <a:gdLst>
              <a:gd name="T0" fmla="*/ 979 w 1547"/>
              <a:gd name="T1" fmla="*/ 1311 h 1311"/>
              <a:gd name="T2" fmla="*/ 0 w 1547"/>
              <a:gd name="T3" fmla="*/ 1311 h 1311"/>
              <a:gd name="T4" fmla="*/ 568 w 1547"/>
              <a:gd name="T5" fmla="*/ 0 h 1311"/>
              <a:gd name="T6" fmla="*/ 1547 w 1547"/>
              <a:gd name="T7" fmla="*/ 0 h 1311"/>
              <a:gd name="T8" fmla="*/ 979 w 1547"/>
              <a:gd name="T9" fmla="*/ 1311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7" h="1311">
                <a:moveTo>
                  <a:pt x="979" y="1311"/>
                </a:moveTo>
                <a:lnTo>
                  <a:pt x="0" y="1311"/>
                </a:lnTo>
                <a:lnTo>
                  <a:pt x="568" y="0"/>
                </a:lnTo>
                <a:lnTo>
                  <a:pt x="1547" y="0"/>
                </a:lnTo>
                <a:lnTo>
                  <a:pt x="979" y="1311"/>
                </a:lnTo>
                <a:close/>
              </a:path>
            </a:pathLst>
          </a:custGeom>
          <a:solidFill>
            <a:srgbClr val="B1252F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F3FD5374-B073-4692-BCF9-AFC7E0E0A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181" y="3507349"/>
            <a:ext cx="1527391" cy="2045360"/>
          </a:xfrm>
          <a:prstGeom prst="rect">
            <a:avLst/>
          </a:prstGeom>
          <a:solidFill>
            <a:srgbClr val="D0202F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grpSp>
        <p:nvGrpSpPr>
          <p:cNvPr id="21" name="Group 128">
            <a:extLst>
              <a:ext uri="{FF2B5EF4-FFF2-40B4-BE49-F238E27FC236}">
                <a16:creationId xmlns:a16="http://schemas.microsoft.com/office/drawing/2014/main" id="{25AEC0FF-808D-48BC-9730-AD311793CC11}"/>
              </a:ext>
            </a:extLst>
          </p:cNvPr>
          <p:cNvGrpSpPr/>
          <p:nvPr/>
        </p:nvGrpSpPr>
        <p:grpSpPr>
          <a:xfrm>
            <a:off x="2125235" y="4156892"/>
            <a:ext cx="1476405" cy="1334008"/>
            <a:chOff x="9108499" y="4874812"/>
            <a:chExt cx="2067427" cy="1868024"/>
          </a:xfrm>
        </p:grpSpPr>
        <p:sp>
          <p:nvSpPr>
            <p:cNvPr id="22" name="Rectangle 129">
              <a:extLst>
                <a:ext uri="{FF2B5EF4-FFF2-40B4-BE49-F238E27FC236}">
                  <a16:creationId xmlns:a16="http://schemas.microsoft.com/office/drawing/2014/main" id="{31A54C73-42BA-44B2-9A43-BD8D76EBFB05}"/>
                </a:ext>
              </a:extLst>
            </p:cNvPr>
            <p:cNvSpPr/>
            <p:nvPr/>
          </p:nvSpPr>
          <p:spPr>
            <a:xfrm>
              <a:off x="9108499" y="4874812"/>
              <a:ext cx="2067427" cy="398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50" b="1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ublau Sans" panose="02000500040000020004" pitchFamily="2" charset="0"/>
                  <a:cs typeface="Segoe UI" panose="020B0502040204020203" pitchFamily="34" charset="0"/>
                </a:rPr>
                <a:t>PaaS</a:t>
              </a:r>
              <a:endParaRPr kumimoji="0" lang="en-GB" sz="125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ublau Sans" panose="02000500040000020004" pitchFamily="2" charset="0"/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130">
              <a:extLst>
                <a:ext uri="{FF2B5EF4-FFF2-40B4-BE49-F238E27FC236}">
                  <a16:creationId xmlns:a16="http://schemas.microsoft.com/office/drawing/2014/main" id="{3705299A-C6BC-49BE-BC19-976A15B98A2F}"/>
                </a:ext>
              </a:extLst>
            </p:cNvPr>
            <p:cNvSpPr/>
            <p:nvPr/>
          </p:nvSpPr>
          <p:spPr>
            <a:xfrm flipH="1">
              <a:off x="9224913" y="5271030"/>
              <a:ext cx="1834594" cy="1471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GB" sz="875" kern="0" dirty="0">
                  <a:solidFill>
                    <a:schemeClr val="bg1"/>
                  </a:solidFill>
                  <a:latin typeface="Graublau Sans" panose="02000500040000020004" pitchFamily="2" charset="0"/>
                  <a:cs typeface="Segoe UI Light" panose="020B0502040204020203" pitchFamily="34" charset="0"/>
                </a:rPr>
                <a:t>Tenant Isolation</a:t>
              </a:r>
            </a:p>
            <a:p>
              <a:pPr lvl="0" algn="ctr">
                <a:lnSpc>
                  <a:spcPct val="120000"/>
                </a:lnSpc>
              </a:pPr>
              <a:r>
                <a:rPr kumimoji="0" lang="en-GB" sz="87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ublau Sans" panose="02000500040000020004" pitchFamily="2" charset="0"/>
                  <a:cs typeface="Segoe UI Light" panose="020B0502040204020203" pitchFamily="34" charset="0"/>
                </a:rPr>
                <a:t>Secure Access</a:t>
              </a:r>
            </a:p>
            <a:p>
              <a:pPr lvl="0" algn="ctr">
                <a:lnSpc>
                  <a:spcPct val="120000"/>
                </a:lnSpc>
              </a:pPr>
              <a:r>
                <a:rPr lang="en-GB" sz="875" kern="0" dirty="0">
                  <a:solidFill>
                    <a:schemeClr val="bg1"/>
                  </a:solidFill>
                  <a:latin typeface="Graublau Sans" panose="02000500040000020004" pitchFamily="2" charset="0"/>
                  <a:cs typeface="Segoe UI Light" panose="020B0502040204020203" pitchFamily="34" charset="0"/>
                </a:rPr>
                <a:t>Service Pricing</a:t>
              </a:r>
              <a:endParaRPr lang="tr-TR" sz="875" kern="0" dirty="0">
                <a:solidFill>
                  <a:schemeClr val="bg1"/>
                </a:solidFill>
                <a:latin typeface="Graublau Sans" panose="02000500040000020004" pitchFamily="2" charset="0"/>
                <a:cs typeface="Segoe UI Light" panose="020B0502040204020203" pitchFamily="34" charset="0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tr-TR" sz="875" kern="0" dirty="0">
                  <a:solidFill>
                    <a:schemeClr val="bg1"/>
                  </a:solidFill>
                  <a:latin typeface="Graublau Sans" panose="02000500040000020004" pitchFamily="2" charset="0"/>
                  <a:cs typeface="Segoe UI Light" panose="020B0502040204020203" pitchFamily="34" charset="0"/>
                </a:rPr>
                <a:t>Identity Management</a:t>
              </a:r>
            </a:p>
            <a:p>
              <a:pPr lvl="0" algn="ctr">
                <a:lnSpc>
                  <a:spcPct val="120000"/>
                </a:lnSpc>
              </a:pPr>
              <a:r>
                <a:rPr lang="tr-TR" sz="875" kern="0" dirty="0">
                  <a:solidFill>
                    <a:schemeClr val="bg1"/>
                  </a:solidFill>
                  <a:latin typeface="Graublau Sans" panose="02000500040000020004" pitchFamily="2" charset="0"/>
                  <a:cs typeface="Segoe UI Light" panose="020B0502040204020203" pitchFamily="34" charset="0"/>
                </a:rPr>
                <a:t>Authorization Management</a:t>
              </a:r>
              <a:endParaRPr kumimoji="0" lang="en-GB" sz="8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ublau Sans" panose="02000500040000020004" pitchFamily="2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5" name="Rectangle 29">
            <a:extLst>
              <a:ext uri="{FF2B5EF4-FFF2-40B4-BE49-F238E27FC236}">
                <a16:creationId xmlns:a16="http://schemas.microsoft.com/office/drawing/2014/main" id="{3F453D1B-3A80-48F9-B8A9-410BB58F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975" y="1457962"/>
            <a:ext cx="1527391" cy="4094239"/>
          </a:xfrm>
          <a:prstGeom prst="rect">
            <a:avLst/>
          </a:prstGeom>
          <a:solidFill>
            <a:srgbClr val="272A30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B4BB77-4E85-40BB-AA7A-4539F67B0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82" y="683582"/>
            <a:ext cx="1527391" cy="4868620"/>
          </a:xfrm>
          <a:prstGeom prst="rect">
            <a:avLst/>
          </a:prstGeom>
          <a:solidFill>
            <a:srgbClr val="D0202F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grpSp>
        <p:nvGrpSpPr>
          <p:cNvPr id="31" name="Group 121">
            <a:extLst>
              <a:ext uri="{FF2B5EF4-FFF2-40B4-BE49-F238E27FC236}">
                <a16:creationId xmlns:a16="http://schemas.microsoft.com/office/drawing/2014/main" id="{802EE7C7-B655-4C22-986C-F64A793DD7AB}"/>
              </a:ext>
            </a:extLst>
          </p:cNvPr>
          <p:cNvGrpSpPr/>
          <p:nvPr/>
        </p:nvGrpSpPr>
        <p:grpSpPr>
          <a:xfrm>
            <a:off x="8245110" y="1650543"/>
            <a:ext cx="1476405" cy="1552946"/>
            <a:chOff x="9108499" y="4874812"/>
            <a:chExt cx="2067427" cy="2174605"/>
          </a:xfrm>
        </p:grpSpPr>
        <p:sp>
          <p:nvSpPr>
            <p:cNvPr id="32" name="Rectangle 122">
              <a:extLst>
                <a:ext uri="{FF2B5EF4-FFF2-40B4-BE49-F238E27FC236}">
                  <a16:creationId xmlns:a16="http://schemas.microsoft.com/office/drawing/2014/main" id="{E76933DE-2609-46B1-928F-0B162153F332}"/>
                </a:ext>
              </a:extLst>
            </p:cNvPr>
            <p:cNvSpPr/>
            <p:nvPr/>
          </p:nvSpPr>
          <p:spPr>
            <a:xfrm>
              <a:off x="9108499" y="4874812"/>
              <a:ext cx="2067427" cy="398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50" b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ublau Sans" panose="02000500040000020004" pitchFamily="2" charset="0"/>
                  <a:cs typeface="Segoe UI" panose="020B0502040204020203" pitchFamily="34" charset="0"/>
                </a:rPr>
                <a:t>Integration</a:t>
              </a:r>
              <a:endParaRPr kumimoji="0" lang="en-GB" sz="125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ublau Sans" panose="02000500040000020004" pitchFamily="2" charset="0"/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Rectangle 123">
              <a:extLst>
                <a:ext uri="{FF2B5EF4-FFF2-40B4-BE49-F238E27FC236}">
                  <a16:creationId xmlns:a16="http://schemas.microsoft.com/office/drawing/2014/main" id="{19F442D6-79C3-4BB1-80C2-462188DB3BCB}"/>
                </a:ext>
              </a:extLst>
            </p:cNvPr>
            <p:cNvSpPr/>
            <p:nvPr/>
          </p:nvSpPr>
          <p:spPr>
            <a:xfrm flipH="1">
              <a:off x="9224913" y="5351346"/>
              <a:ext cx="1834594" cy="1698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GB" sz="875" kern="0" dirty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API Creation</a:t>
              </a:r>
            </a:p>
            <a:p>
              <a:pPr lvl="0" algn="ctr">
                <a:lnSpc>
                  <a:spcPct val="120000"/>
                </a:lnSpc>
              </a:pPr>
              <a:r>
                <a:rPr lang="en-GB" sz="875" kern="0" dirty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API  Authorization</a:t>
              </a:r>
              <a:endParaRPr lang="tr-TR" sz="875" kern="0" dirty="0">
                <a:solidFill>
                  <a:prstClr val="white"/>
                </a:solidFill>
                <a:latin typeface="Calibri Light" panose="020F0302020204030204"/>
                <a:cs typeface="Segoe UI Light" panose="020B0502040204020203" pitchFamily="34" charset="0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tr-TR" sz="875" kern="0" dirty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Service Discovery</a:t>
              </a:r>
              <a:endParaRPr lang="en-GB" sz="875" kern="0" dirty="0">
                <a:solidFill>
                  <a:prstClr val="white"/>
                </a:solidFill>
                <a:latin typeface="Calibri Light" panose="020F0302020204030204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GB" sz="875" kern="0" dirty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Orchestration or choreography of pages and business processes</a:t>
              </a:r>
            </a:p>
            <a:p>
              <a:pPr lvl="0" algn="ctr">
                <a:lnSpc>
                  <a:spcPct val="120000"/>
                </a:lnSpc>
              </a:pPr>
              <a:endParaRPr lang="en-GB" sz="875" kern="0" dirty="0">
                <a:solidFill>
                  <a:prstClr val="white"/>
                </a:solidFill>
                <a:latin typeface="Calibri Light" panose="020F0302020204030204"/>
                <a:cs typeface="Segoe UI Light" panose="020B0502040204020203" pitchFamily="34" charset="0"/>
              </a:endParaRPr>
            </a:p>
          </p:txBody>
        </p:sp>
      </p:grpSp>
      <p:sp>
        <p:nvSpPr>
          <p:cNvPr id="34" name="Şekil">
            <a:extLst>
              <a:ext uri="{FF2B5EF4-FFF2-40B4-BE49-F238E27FC236}">
                <a16:creationId xmlns:a16="http://schemas.microsoft.com/office/drawing/2014/main" id="{E008F3F1-5F64-4274-A93C-8821EF117FAE}"/>
              </a:ext>
            </a:extLst>
          </p:cNvPr>
          <p:cNvSpPr>
            <a:spLocks noChangeAspect="1"/>
          </p:cNvSpPr>
          <p:nvPr/>
        </p:nvSpPr>
        <p:spPr>
          <a:xfrm>
            <a:off x="2667027" y="3730844"/>
            <a:ext cx="381569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830" y="20707"/>
                </a:moveTo>
                <a:cubicBezTo>
                  <a:pt x="830" y="21243"/>
                  <a:pt x="1283" y="21600"/>
                  <a:pt x="1737" y="21600"/>
                </a:cubicBezTo>
                <a:cubicBezTo>
                  <a:pt x="5664" y="21600"/>
                  <a:pt x="5664" y="21600"/>
                  <a:pt x="5664" y="21600"/>
                </a:cubicBezTo>
                <a:cubicBezTo>
                  <a:pt x="5664" y="11782"/>
                  <a:pt x="5664" y="11782"/>
                  <a:pt x="5664" y="11782"/>
                </a:cubicBezTo>
                <a:cubicBezTo>
                  <a:pt x="830" y="17494"/>
                  <a:pt x="830" y="17494"/>
                  <a:pt x="830" y="17494"/>
                </a:cubicBezTo>
                <a:lnTo>
                  <a:pt x="830" y="20707"/>
                </a:lnTo>
                <a:close/>
                <a:moveTo>
                  <a:pt x="7627" y="14102"/>
                </a:moveTo>
                <a:cubicBezTo>
                  <a:pt x="7627" y="21600"/>
                  <a:pt x="7627" y="21600"/>
                  <a:pt x="7627" y="21600"/>
                </a:cubicBezTo>
                <a:cubicBezTo>
                  <a:pt x="12310" y="21600"/>
                  <a:pt x="12310" y="21600"/>
                  <a:pt x="12310" y="21600"/>
                </a:cubicBezTo>
                <a:cubicBezTo>
                  <a:pt x="12310" y="14817"/>
                  <a:pt x="12310" y="14817"/>
                  <a:pt x="12310" y="14817"/>
                </a:cubicBezTo>
                <a:cubicBezTo>
                  <a:pt x="10346" y="17316"/>
                  <a:pt x="10346" y="17316"/>
                  <a:pt x="10346" y="17316"/>
                </a:cubicBezTo>
                <a:lnTo>
                  <a:pt x="7627" y="14102"/>
                </a:lnTo>
                <a:close/>
                <a:moveTo>
                  <a:pt x="14274" y="12496"/>
                </a:moveTo>
                <a:cubicBezTo>
                  <a:pt x="14274" y="21600"/>
                  <a:pt x="14274" y="21600"/>
                  <a:pt x="14274" y="21600"/>
                </a:cubicBezTo>
                <a:cubicBezTo>
                  <a:pt x="18352" y="21600"/>
                  <a:pt x="18352" y="21600"/>
                  <a:pt x="18352" y="21600"/>
                </a:cubicBezTo>
                <a:cubicBezTo>
                  <a:pt x="18805" y="21600"/>
                  <a:pt x="19107" y="21243"/>
                  <a:pt x="19107" y="20707"/>
                </a:cubicBezTo>
                <a:cubicBezTo>
                  <a:pt x="19107" y="11782"/>
                  <a:pt x="19107" y="11782"/>
                  <a:pt x="19107" y="11782"/>
                </a:cubicBezTo>
                <a:cubicBezTo>
                  <a:pt x="19107" y="6962"/>
                  <a:pt x="19107" y="6962"/>
                  <a:pt x="19107" y="6962"/>
                </a:cubicBezTo>
                <a:cubicBezTo>
                  <a:pt x="15029" y="11782"/>
                  <a:pt x="15029" y="11782"/>
                  <a:pt x="15029" y="11782"/>
                </a:cubicBezTo>
                <a:lnTo>
                  <a:pt x="14274" y="12496"/>
                </a:lnTo>
                <a:close/>
                <a:moveTo>
                  <a:pt x="17144" y="357"/>
                </a:moveTo>
                <a:cubicBezTo>
                  <a:pt x="16690" y="536"/>
                  <a:pt x="16388" y="893"/>
                  <a:pt x="16388" y="1607"/>
                </a:cubicBezTo>
                <a:cubicBezTo>
                  <a:pt x="16388" y="2142"/>
                  <a:pt x="16841" y="2499"/>
                  <a:pt x="17295" y="2499"/>
                </a:cubicBezTo>
                <a:cubicBezTo>
                  <a:pt x="18201" y="2321"/>
                  <a:pt x="18201" y="2321"/>
                  <a:pt x="18201" y="2321"/>
                </a:cubicBezTo>
                <a:cubicBezTo>
                  <a:pt x="10346" y="11782"/>
                  <a:pt x="10346" y="11782"/>
                  <a:pt x="10346" y="11782"/>
                </a:cubicBezTo>
                <a:cubicBezTo>
                  <a:pt x="5664" y="6248"/>
                  <a:pt x="5664" y="6248"/>
                  <a:pt x="5664" y="6248"/>
                </a:cubicBezTo>
                <a:cubicBezTo>
                  <a:pt x="226" y="12674"/>
                  <a:pt x="226" y="12674"/>
                  <a:pt x="226" y="12674"/>
                </a:cubicBezTo>
                <a:cubicBezTo>
                  <a:pt x="-76" y="13031"/>
                  <a:pt x="-76" y="13745"/>
                  <a:pt x="226" y="14102"/>
                </a:cubicBezTo>
                <a:cubicBezTo>
                  <a:pt x="528" y="14460"/>
                  <a:pt x="1132" y="14460"/>
                  <a:pt x="1434" y="14102"/>
                </a:cubicBezTo>
                <a:cubicBezTo>
                  <a:pt x="5664" y="9104"/>
                  <a:pt x="5664" y="9104"/>
                  <a:pt x="5664" y="9104"/>
                </a:cubicBezTo>
                <a:cubicBezTo>
                  <a:pt x="10346" y="14638"/>
                  <a:pt x="10346" y="14638"/>
                  <a:pt x="10346" y="14638"/>
                </a:cubicBezTo>
                <a:cubicBezTo>
                  <a:pt x="19409" y="3749"/>
                  <a:pt x="19409" y="3749"/>
                  <a:pt x="19409" y="3749"/>
                </a:cubicBezTo>
                <a:cubicBezTo>
                  <a:pt x="19409" y="4820"/>
                  <a:pt x="19409" y="4820"/>
                  <a:pt x="19409" y="4820"/>
                </a:cubicBezTo>
                <a:cubicBezTo>
                  <a:pt x="19409" y="5534"/>
                  <a:pt x="19711" y="5891"/>
                  <a:pt x="20165" y="6069"/>
                </a:cubicBezTo>
                <a:cubicBezTo>
                  <a:pt x="20165" y="6069"/>
                  <a:pt x="20165" y="6069"/>
                  <a:pt x="20316" y="6069"/>
                </a:cubicBezTo>
                <a:cubicBezTo>
                  <a:pt x="20618" y="6069"/>
                  <a:pt x="21071" y="5534"/>
                  <a:pt x="21071" y="4998"/>
                </a:cubicBezTo>
                <a:cubicBezTo>
                  <a:pt x="21524" y="0"/>
                  <a:pt x="21524" y="0"/>
                  <a:pt x="21524" y="0"/>
                </a:cubicBezTo>
                <a:lnTo>
                  <a:pt x="17144" y="357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lang="en-GB" dirty="0"/>
          </a:p>
        </p:txBody>
      </p:sp>
      <p:sp>
        <p:nvSpPr>
          <p:cNvPr id="35" name="Şekil">
            <a:extLst>
              <a:ext uri="{FF2B5EF4-FFF2-40B4-BE49-F238E27FC236}">
                <a16:creationId xmlns:a16="http://schemas.microsoft.com/office/drawing/2014/main" id="{2BF22A21-CF5A-4A6A-9E28-50B25F7F0C76}"/>
              </a:ext>
            </a:extLst>
          </p:cNvPr>
          <p:cNvSpPr>
            <a:spLocks noChangeAspect="1"/>
          </p:cNvSpPr>
          <p:nvPr/>
        </p:nvSpPr>
        <p:spPr>
          <a:xfrm>
            <a:off x="4190423" y="3253156"/>
            <a:ext cx="381569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830" y="20707"/>
                </a:moveTo>
                <a:cubicBezTo>
                  <a:pt x="830" y="21243"/>
                  <a:pt x="1283" y="21600"/>
                  <a:pt x="1737" y="21600"/>
                </a:cubicBezTo>
                <a:cubicBezTo>
                  <a:pt x="5664" y="21600"/>
                  <a:pt x="5664" y="21600"/>
                  <a:pt x="5664" y="21600"/>
                </a:cubicBezTo>
                <a:cubicBezTo>
                  <a:pt x="5664" y="11782"/>
                  <a:pt x="5664" y="11782"/>
                  <a:pt x="5664" y="11782"/>
                </a:cubicBezTo>
                <a:cubicBezTo>
                  <a:pt x="830" y="17494"/>
                  <a:pt x="830" y="17494"/>
                  <a:pt x="830" y="17494"/>
                </a:cubicBezTo>
                <a:lnTo>
                  <a:pt x="830" y="20707"/>
                </a:lnTo>
                <a:close/>
                <a:moveTo>
                  <a:pt x="7627" y="14102"/>
                </a:moveTo>
                <a:cubicBezTo>
                  <a:pt x="7627" y="21600"/>
                  <a:pt x="7627" y="21600"/>
                  <a:pt x="7627" y="21600"/>
                </a:cubicBezTo>
                <a:cubicBezTo>
                  <a:pt x="12310" y="21600"/>
                  <a:pt x="12310" y="21600"/>
                  <a:pt x="12310" y="21600"/>
                </a:cubicBezTo>
                <a:cubicBezTo>
                  <a:pt x="12310" y="14817"/>
                  <a:pt x="12310" y="14817"/>
                  <a:pt x="12310" y="14817"/>
                </a:cubicBezTo>
                <a:cubicBezTo>
                  <a:pt x="10346" y="17316"/>
                  <a:pt x="10346" y="17316"/>
                  <a:pt x="10346" y="17316"/>
                </a:cubicBezTo>
                <a:lnTo>
                  <a:pt x="7627" y="14102"/>
                </a:lnTo>
                <a:close/>
                <a:moveTo>
                  <a:pt x="14274" y="12496"/>
                </a:moveTo>
                <a:cubicBezTo>
                  <a:pt x="14274" y="21600"/>
                  <a:pt x="14274" y="21600"/>
                  <a:pt x="14274" y="21600"/>
                </a:cubicBezTo>
                <a:cubicBezTo>
                  <a:pt x="18352" y="21600"/>
                  <a:pt x="18352" y="21600"/>
                  <a:pt x="18352" y="21600"/>
                </a:cubicBezTo>
                <a:cubicBezTo>
                  <a:pt x="18805" y="21600"/>
                  <a:pt x="19107" y="21243"/>
                  <a:pt x="19107" y="20707"/>
                </a:cubicBezTo>
                <a:cubicBezTo>
                  <a:pt x="19107" y="11782"/>
                  <a:pt x="19107" y="11782"/>
                  <a:pt x="19107" y="11782"/>
                </a:cubicBezTo>
                <a:cubicBezTo>
                  <a:pt x="19107" y="6962"/>
                  <a:pt x="19107" y="6962"/>
                  <a:pt x="19107" y="6962"/>
                </a:cubicBezTo>
                <a:cubicBezTo>
                  <a:pt x="15029" y="11782"/>
                  <a:pt x="15029" y="11782"/>
                  <a:pt x="15029" y="11782"/>
                </a:cubicBezTo>
                <a:lnTo>
                  <a:pt x="14274" y="12496"/>
                </a:lnTo>
                <a:close/>
                <a:moveTo>
                  <a:pt x="17144" y="357"/>
                </a:moveTo>
                <a:cubicBezTo>
                  <a:pt x="16690" y="536"/>
                  <a:pt x="16388" y="893"/>
                  <a:pt x="16388" y="1607"/>
                </a:cubicBezTo>
                <a:cubicBezTo>
                  <a:pt x="16388" y="2142"/>
                  <a:pt x="16841" y="2499"/>
                  <a:pt x="17295" y="2499"/>
                </a:cubicBezTo>
                <a:cubicBezTo>
                  <a:pt x="18201" y="2321"/>
                  <a:pt x="18201" y="2321"/>
                  <a:pt x="18201" y="2321"/>
                </a:cubicBezTo>
                <a:cubicBezTo>
                  <a:pt x="10346" y="11782"/>
                  <a:pt x="10346" y="11782"/>
                  <a:pt x="10346" y="11782"/>
                </a:cubicBezTo>
                <a:cubicBezTo>
                  <a:pt x="5664" y="6248"/>
                  <a:pt x="5664" y="6248"/>
                  <a:pt x="5664" y="6248"/>
                </a:cubicBezTo>
                <a:cubicBezTo>
                  <a:pt x="226" y="12674"/>
                  <a:pt x="226" y="12674"/>
                  <a:pt x="226" y="12674"/>
                </a:cubicBezTo>
                <a:cubicBezTo>
                  <a:pt x="-76" y="13031"/>
                  <a:pt x="-76" y="13745"/>
                  <a:pt x="226" y="14102"/>
                </a:cubicBezTo>
                <a:cubicBezTo>
                  <a:pt x="528" y="14460"/>
                  <a:pt x="1132" y="14460"/>
                  <a:pt x="1434" y="14102"/>
                </a:cubicBezTo>
                <a:cubicBezTo>
                  <a:pt x="5664" y="9104"/>
                  <a:pt x="5664" y="9104"/>
                  <a:pt x="5664" y="9104"/>
                </a:cubicBezTo>
                <a:cubicBezTo>
                  <a:pt x="10346" y="14638"/>
                  <a:pt x="10346" y="14638"/>
                  <a:pt x="10346" y="14638"/>
                </a:cubicBezTo>
                <a:cubicBezTo>
                  <a:pt x="19409" y="3749"/>
                  <a:pt x="19409" y="3749"/>
                  <a:pt x="19409" y="3749"/>
                </a:cubicBezTo>
                <a:cubicBezTo>
                  <a:pt x="19409" y="4820"/>
                  <a:pt x="19409" y="4820"/>
                  <a:pt x="19409" y="4820"/>
                </a:cubicBezTo>
                <a:cubicBezTo>
                  <a:pt x="19409" y="5534"/>
                  <a:pt x="19711" y="5891"/>
                  <a:pt x="20165" y="6069"/>
                </a:cubicBezTo>
                <a:cubicBezTo>
                  <a:pt x="20165" y="6069"/>
                  <a:pt x="20165" y="6069"/>
                  <a:pt x="20316" y="6069"/>
                </a:cubicBezTo>
                <a:cubicBezTo>
                  <a:pt x="20618" y="6069"/>
                  <a:pt x="21071" y="5534"/>
                  <a:pt x="21071" y="4998"/>
                </a:cubicBezTo>
                <a:cubicBezTo>
                  <a:pt x="21524" y="0"/>
                  <a:pt x="21524" y="0"/>
                  <a:pt x="21524" y="0"/>
                </a:cubicBezTo>
                <a:lnTo>
                  <a:pt x="17144" y="357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lang="en-GB" dirty="0"/>
          </a:p>
        </p:txBody>
      </p:sp>
      <p:sp>
        <p:nvSpPr>
          <p:cNvPr id="36" name="Şekil">
            <a:extLst>
              <a:ext uri="{FF2B5EF4-FFF2-40B4-BE49-F238E27FC236}">
                <a16:creationId xmlns:a16="http://schemas.microsoft.com/office/drawing/2014/main" id="{7A97B408-4DE5-4598-92DF-E2A8B61498A2}"/>
              </a:ext>
            </a:extLst>
          </p:cNvPr>
          <p:cNvSpPr>
            <a:spLocks noChangeAspect="1"/>
          </p:cNvSpPr>
          <p:nvPr/>
        </p:nvSpPr>
        <p:spPr>
          <a:xfrm>
            <a:off x="5742610" y="2754873"/>
            <a:ext cx="381569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830" y="20707"/>
                </a:moveTo>
                <a:cubicBezTo>
                  <a:pt x="830" y="21243"/>
                  <a:pt x="1283" y="21600"/>
                  <a:pt x="1737" y="21600"/>
                </a:cubicBezTo>
                <a:cubicBezTo>
                  <a:pt x="5664" y="21600"/>
                  <a:pt x="5664" y="21600"/>
                  <a:pt x="5664" y="21600"/>
                </a:cubicBezTo>
                <a:cubicBezTo>
                  <a:pt x="5664" y="11782"/>
                  <a:pt x="5664" y="11782"/>
                  <a:pt x="5664" y="11782"/>
                </a:cubicBezTo>
                <a:cubicBezTo>
                  <a:pt x="830" y="17494"/>
                  <a:pt x="830" y="17494"/>
                  <a:pt x="830" y="17494"/>
                </a:cubicBezTo>
                <a:lnTo>
                  <a:pt x="830" y="20707"/>
                </a:lnTo>
                <a:close/>
                <a:moveTo>
                  <a:pt x="7627" y="14102"/>
                </a:moveTo>
                <a:cubicBezTo>
                  <a:pt x="7627" y="21600"/>
                  <a:pt x="7627" y="21600"/>
                  <a:pt x="7627" y="21600"/>
                </a:cubicBezTo>
                <a:cubicBezTo>
                  <a:pt x="12310" y="21600"/>
                  <a:pt x="12310" y="21600"/>
                  <a:pt x="12310" y="21600"/>
                </a:cubicBezTo>
                <a:cubicBezTo>
                  <a:pt x="12310" y="14817"/>
                  <a:pt x="12310" y="14817"/>
                  <a:pt x="12310" y="14817"/>
                </a:cubicBezTo>
                <a:cubicBezTo>
                  <a:pt x="10346" y="17316"/>
                  <a:pt x="10346" y="17316"/>
                  <a:pt x="10346" y="17316"/>
                </a:cubicBezTo>
                <a:lnTo>
                  <a:pt x="7627" y="14102"/>
                </a:lnTo>
                <a:close/>
                <a:moveTo>
                  <a:pt x="14274" y="12496"/>
                </a:moveTo>
                <a:cubicBezTo>
                  <a:pt x="14274" y="21600"/>
                  <a:pt x="14274" y="21600"/>
                  <a:pt x="14274" y="21600"/>
                </a:cubicBezTo>
                <a:cubicBezTo>
                  <a:pt x="18352" y="21600"/>
                  <a:pt x="18352" y="21600"/>
                  <a:pt x="18352" y="21600"/>
                </a:cubicBezTo>
                <a:cubicBezTo>
                  <a:pt x="18805" y="21600"/>
                  <a:pt x="19107" y="21243"/>
                  <a:pt x="19107" y="20707"/>
                </a:cubicBezTo>
                <a:cubicBezTo>
                  <a:pt x="19107" y="11782"/>
                  <a:pt x="19107" y="11782"/>
                  <a:pt x="19107" y="11782"/>
                </a:cubicBezTo>
                <a:cubicBezTo>
                  <a:pt x="19107" y="6962"/>
                  <a:pt x="19107" y="6962"/>
                  <a:pt x="19107" y="6962"/>
                </a:cubicBezTo>
                <a:cubicBezTo>
                  <a:pt x="15029" y="11782"/>
                  <a:pt x="15029" y="11782"/>
                  <a:pt x="15029" y="11782"/>
                </a:cubicBezTo>
                <a:lnTo>
                  <a:pt x="14274" y="12496"/>
                </a:lnTo>
                <a:close/>
                <a:moveTo>
                  <a:pt x="17144" y="357"/>
                </a:moveTo>
                <a:cubicBezTo>
                  <a:pt x="16690" y="536"/>
                  <a:pt x="16388" y="893"/>
                  <a:pt x="16388" y="1607"/>
                </a:cubicBezTo>
                <a:cubicBezTo>
                  <a:pt x="16388" y="2142"/>
                  <a:pt x="16841" y="2499"/>
                  <a:pt x="17295" y="2499"/>
                </a:cubicBezTo>
                <a:cubicBezTo>
                  <a:pt x="18201" y="2321"/>
                  <a:pt x="18201" y="2321"/>
                  <a:pt x="18201" y="2321"/>
                </a:cubicBezTo>
                <a:cubicBezTo>
                  <a:pt x="10346" y="11782"/>
                  <a:pt x="10346" y="11782"/>
                  <a:pt x="10346" y="11782"/>
                </a:cubicBezTo>
                <a:cubicBezTo>
                  <a:pt x="5664" y="6248"/>
                  <a:pt x="5664" y="6248"/>
                  <a:pt x="5664" y="6248"/>
                </a:cubicBezTo>
                <a:cubicBezTo>
                  <a:pt x="226" y="12674"/>
                  <a:pt x="226" y="12674"/>
                  <a:pt x="226" y="12674"/>
                </a:cubicBezTo>
                <a:cubicBezTo>
                  <a:pt x="-76" y="13031"/>
                  <a:pt x="-76" y="13745"/>
                  <a:pt x="226" y="14102"/>
                </a:cubicBezTo>
                <a:cubicBezTo>
                  <a:pt x="528" y="14460"/>
                  <a:pt x="1132" y="14460"/>
                  <a:pt x="1434" y="14102"/>
                </a:cubicBezTo>
                <a:cubicBezTo>
                  <a:pt x="5664" y="9104"/>
                  <a:pt x="5664" y="9104"/>
                  <a:pt x="5664" y="9104"/>
                </a:cubicBezTo>
                <a:cubicBezTo>
                  <a:pt x="10346" y="14638"/>
                  <a:pt x="10346" y="14638"/>
                  <a:pt x="10346" y="14638"/>
                </a:cubicBezTo>
                <a:cubicBezTo>
                  <a:pt x="19409" y="3749"/>
                  <a:pt x="19409" y="3749"/>
                  <a:pt x="19409" y="3749"/>
                </a:cubicBezTo>
                <a:cubicBezTo>
                  <a:pt x="19409" y="4820"/>
                  <a:pt x="19409" y="4820"/>
                  <a:pt x="19409" y="4820"/>
                </a:cubicBezTo>
                <a:cubicBezTo>
                  <a:pt x="19409" y="5534"/>
                  <a:pt x="19711" y="5891"/>
                  <a:pt x="20165" y="6069"/>
                </a:cubicBezTo>
                <a:cubicBezTo>
                  <a:pt x="20165" y="6069"/>
                  <a:pt x="20165" y="6069"/>
                  <a:pt x="20316" y="6069"/>
                </a:cubicBezTo>
                <a:cubicBezTo>
                  <a:pt x="20618" y="6069"/>
                  <a:pt x="21071" y="5534"/>
                  <a:pt x="21071" y="4998"/>
                </a:cubicBezTo>
                <a:cubicBezTo>
                  <a:pt x="21524" y="0"/>
                  <a:pt x="21524" y="0"/>
                  <a:pt x="21524" y="0"/>
                </a:cubicBezTo>
                <a:lnTo>
                  <a:pt x="17144" y="357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lang="en-GB" dirty="0"/>
          </a:p>
        </p:txBody>
      </p:sp>
      <p:sp>
        <p:nvSpPr>
          <p:cNvPr id="37" name="Şekil">
            <a:extLst>
              <a:ext uri="{FF2B5EF4-FFF2-40B4-BE49-F238E27FC236}">
                <a16:creationId xmlns:a16="http://schemas.microsoft.com/office/drawing/2014/main" id="{49230DAA-F876-4FFF-BFA6-9681E39A659F}"/>
              </a:ext>
            </a:extLst>
          </p:cNvPr>
          <p:cNvSpPr>
            <a:spLocks noChangeAspect="1"/>
          </p:cNvSpPr>
          <p:nvPr/>
        </p:nvSpPr>
        <p:spPr>
          <a:xfrm>
            <a:off x="7246146" y="1729903"/>
            <a:ext cx="381569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830" y="20707"/>
                </a:moveTo>
                <a:cubicBezTo>
                  <a:pt x="830" y="21243"/>
                  <a:pt x="1283" y="21600"/>
                  <a:pt x="1737" y="21600"/>
                </a:cubicBezTo>
                <a:cubicBezTo>
                  <a:pt x="5664" y="21600"/>
                  <a:pt x="5664" y="21600"/>
                  <a:pt x="5664" y="21600"/>
                </a:cubicBezTo>
                <a:cubicBezTo>
                  <a:pt x="5664" y="11782"/>
                  <a:pt x="5664" y="11782"/>
                  <a:pt x="5664" y="11782"/>
                </a:cubicBezTo>
                <a:cubicBezTo>
                  <a:pt x="830" y="17494"/>
                  <a:pt x="830" y="17494"/>
                  <a:pt x="830" y="17494"/>
                </a:cubicBezTo>
                <a:lnTo>
                  <a:pt x="830" y="20707"/>
                </a:lnTo>
                <a:close/>
                <a:moveTo>
                  <a:pt x="7627" y="14102"/>
                </a:moveTo>
                <a:cubicBezTo>
                  <a:pt x="7627" y="21600"/>
                  <a:pt x="7627" y="21600"/>
                  <a:pt x="7627" y="21600"/>
                </a:cubicBezTo>
                <a:cubicBezTo>
                  <a:pt x="12310" y="21600"/>
                  <a:pt x="12310" y="21600"/>
                  <a:pt x="12310" y="21600"/>
                </a:cubicBezTo>
                <a:cubicBezTo>
                  <a:pt x="12310" y="14817"/>
                  <a:pt x="12310" y="14817"/>
                  <a:pt x="12310" y="14817"/>
                </a:cubicBezTo>
                <a:cubicBezTo>
                  <a:pt x="10346" y="17316"/>
                  <a:pt x="10346" y="17316"/>
                  <a:pt x="10346" y="17316"/>
                </a:cubicBezTo>
                <a:lnTo>
                  <a:pt x="7627" y="14102"/>
                </a:lnTo>
                <a:close/>
                <a:moveTo>
                  <a:pt x="14274" y="12496"/>
                </a:moveTo>
                <a:cubicBezTo>
                  <a:pt x="14274" y="21600"/>
                  <a:pt x="14274" y="21600"/>
                  <a:pt x="14274" y="21600"/>
                </a:cubicBezTo>
                <a:cubicBezTo>
                  <a:pt x="18352" y="21600"/>
                  <a:pt x="18352" y="21600"/>
                  <a:pt x="18352" y="21600"/>
                </a:cubicBezTo>
                <a:cubicBezTo>
                  <a:pt x="18805" y="21600"/>
                  <a:pt x="19107" y="21243"/>
                  <a:pt x="19107" y="20707"/>
                </a:cubicBezTo>
                <a:cubicBezTo>
                  <a:pt x="19107" y="11782"/>
                  <a:pt x="19107" y="11782"/>
                  <a:pt x="19107" y="11782"/>
                </a:cubicBezTo>
                <a:cubicBezTo>
                  <a:pt x="19107" y="6962"/>
                  <a:pt x="19107" y="6962"/>
                  <a:pt x="19107" y="6962"/>
                </a:cubicBezTo>
                <a:cubicBezTo>
                  <a:pt x="15029" y="11782"/>
                  <a:pt x="15029" y="11782"/>
                  <a:pt x="15029" y="11782"/>
                </a:cubicBezTo>
                <a:lnTo>
                  <a:pt x="14274" y="12496"/>
                </a:lnTo>
                <a:close/>
                <a:moveTo>
                  <a:pt x="17144" y="357"/>
                </a:moveTo>
                <a:cubicBezTo>
                  <a:pt x="16690" y="536"/>
                  <a:pt x="16388" y="893"/>
                  <a:pt x="16388" y="1607"/>
                </a:cubicBezTo>
                <a:cubicBezTo>
                  <a:pt x="16388" y="2142"/>
                  <a:pt x="16841" y="2499"/>
                  <a:pt x="17295" y="2499"/>
                </a:cubicBezTo>
                <a:cubicBezTo>
                  <a:pt x="18201" y="2321"/>
                  <a:pt x="18201" y="2321"/>
                  <a:pt x="18201" y="2321"/>
                </a:cubicBezTo>
                <a:cubicBezTo>
                  <a:pt x="10346" y="11782"/>
                  <a:pt x="10346" y="11782"/>
                  <a:pt x="10346" y="11782"/>
                </a:cubicBezTo>
                <a:cubicBezTo>
                  <a:pt x="5664" y="6248"/>
                  <a:pt x="5664" y="6248"/>
                  <a:pt x="5664" y="6248"/>
                </a:cubicBezTo>
                <a:cubicBezTo>
                  <a:pt x="226" y="12674"/>
                  <a:pt x="226" y="12674"/>
                  <a:pt x="226" y="12674"/>
                </a:cubicBezTo>
                <a:cubicBezTo>
                  <a:pt x="-76" y="13031"/>
                  <a:pt x="-76" y="13745"/>
                  <a:pt x="226" y="14102"/>
                </a:cubicBezTo>
                <a:cubicBezTo>
                  <a:pt x="528" y="14460"/>
                  <a:pt x="1132" y="14460"/>
                  <a:pt x="1434" y="14102"/>
                </a:cubicBezTo>
                <a:cubicBezTo>
                  <a:pt x="5664" y="9104"/>
                  <a:pt x="5664" y="9104"/>
                  <a:pt x="5664" y="9104"/>
                </a:cubicBezTo>
                <a:cubicBezTo>
                  <a:pt x="10346" y="14638"/>
                  <a:pt x="10346" y="14638"/>
                  <a:pt x="10346" y="14638"/>
                </a:cubicBezTo>
                <a:cubicBezTo>
                  <a:pt x="19409" y="3749"/>
                  <a:pt x="19409" y="3749"/>
                  <a:pt x="19409" y="3749"/>
                </a:cubicBezTo>
                <a:cubicBezTo>
                  <a:pt x="19409" y="4820"/>
                  <a:pt x="19409" y="4820"/>
                  <a:pt x="19409" y="4820"/>
                </a:cubicBezTo>
                <a:cubicBezTo>
                  <a:pt x="19409" y="5534"/>
                  <a:pt x="19711" y="5891"/>
                  <a:pt x="20165" y="6069"/>
                </a:cubicBezTo>
                <a:cubicBezTo>
                  <a:pt x="20165" y="6069"/>
                  <a:pt x="20165" y="6069"/>
                  <a:pt x="20316" y="6069"/>
                </a:cubicBezTo>
                <a:cubicBezTo>
                  <a:pt x="20618" y="6069"/>
                  <a:pt x="21071" y="5534"/>
                  <a:pt x="21071" y="4998"/>
                </a:cubicBezTo>
                <a:cubicBezTo>
                  <a:pt x="21524" y="0"/>
                  <a:pt x="21524" y="0"/>
                  <a:pt x="21524" y="0"/>
                </a:cubicBezTo>
                <a:lnTo>
                  <a:pt x="17144" y="357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lang="en-GB" dirty="0"/>
          </a:p>
        </p:txBody>
      </p:sp>
      <p:sp>
        <p:nvSpPr>
          <p:cNvPr id="38" name="Şekil">
            <a:extLst>
              <a:ext uri="{FF2B5EF4-FFF2-40B4-BE49-F238E27FC236}">
                <a16:creationId xmlns:a16="http://schemas.microsoft.com/office/drawing/2014/main" id="{57B8ACD7-F514-46B6-B819-BC157FB567EA}"/>
              </a:ext>
            </a:extLst>
          </p:cNvPr>
          <p:cNvSpPr>
            <a:spLocks noChangeAspect="1"/>
          </p:cNvSpPr>
          <p:nvPr/>
        </p:nvSpPr>
        <p:spPr>
          <a:xfrm>
            <a:off x="8804492" y="937908"/>
            <a:ext cx="381569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830" y="20707"/>
                </a:moveTo>
                <a:cubicBezTo>
                  <a:pt x="830" y="21243"/>
                  <a:pt x="1283" y="21600"/>
                  <a:pt x="1737" y="21600"/>
                </a:cubicBezTo>
                <a:cubicBezTo>
                  <a:pt x="5664" y="21600"/>
                  <a:pt x="5664" y="21600"/>
                  <a:pt x="5664" y="21600"/>
                </a:cubicBezTo>
                <a:cubicBezTo>
                  <a:pt x="5664" y="11782"/>
                  <a:pt x="5664" y="11782"/>
                  <a:pt x="5664" y="11782"/>
                </a:cubicBezTo>
                <a:cubicBezTo>
                  <a:pt x="830" y="17494"/>
                  <a:pt x="830" y="17494"/>
                  <a:pt x="830" y="17494"/>
                </a:cubicBezTo>
                <a:lnTo>
                  <a:pt x="830" y="20707"/>
                </a:lnTo>
                <a:close/>
                <a:moveTo>
                  <a:pt x="7627" y="14102"/>
                </a:moveTo>
                <a:cubicBezTo>
                  <a:pt x="7627" y="21600"/>
                  <a:pt x="7627" y="21600"/>
                  <a:pt x="7627" y="21600"/>
                </a:cubicBezTo>
                <a:cubicBezTo>
                  <a:pt x="12310" y="21600"/>
                  <a:pt x="12310" y="21600"/>
                  <a:pt x="12310" y="21600"/>
                </a:cubicBezTo>
                <a:cubicBezTo>
                  <a:pt x="12310" y="14817"/>
                  <a:pt x="12310" y="14817"/>
                  <a:pt x="12310" y="14817"/>
                </a:cubicBezTo>
                <a:cubicBezTo>
                  <a:pt x="10346" y="17316"/>
                  <a:pt x="10346" y="17316"/>
                  <a:pt x="10346" y="17316"/>
                </a:cubicBezTo>
                <a:lnTo>
                  <a:pt x="7627" y="14102"/>
                </a:lnTo>
                <a:close/>
                <a:moveTo>
                  <a:pt x="14274" y="12496"/>
                </a:moveTo>
                <a:cubicBezTo>
                  <a:pt x="14274" y="21600"/>
                  <a:pt x="14274" y="21600"/>
                  <a:pt x="14274" y="21600"/>
                </a:cubicBezTo>
                <a:cubicBezTo>
                  <a:pt x="18352" y="21600"/>
                  <a:pt x="18352" y="21600"/>
                  <a:pt x="18352" y="21600"/>
                </a:cubicBezTo>
                <a:cubicBezTo>
                  <a:pt x="18805" y="21600"/>
                  <a:pt x="19107" y="21243"/>
                  <a:pt x="19107" y="20707"/>
                </a:cubicBezTo>
                <a:cubicBezTo>
                  <a:pt x="19107" y="11782"/>
                  <a:pt x="19107" y="11782"/>
                  <a:pt x="19107" y="11782"/>
                </a:cubicBezTo>
                <a:cubicBezTo>
                  <a:pt x="19107" y="6962"/>
                  <a:pt x="19107" y="6962"/>
                  <a:pt x="19107" y="6962"/>
                </a:cubicBezTo>
                <a:cubicBezTo>
                  <a:pt x="15029" y="11782"/>
                  <a:pt x="15029" y="11782"/>
                  <a:pt x="15029" y="11782"/>
                </a:cubicBezTo>
                <a:lnTo>
                  <a:pt x="14274" y="12496"/>
                </a:lnTo>
                <a:close/>
                <a:moveTo>
                  <a:pt x="17144" y="357"/>
                </a:moveTo>
                <a:cubicBezTo>
                  <a:pt x="16690" y="536"/>
                  <a:pt x="16388" y="893"/>
                  <a:pt x="16388" y="1607"/>
                </a:cubicBezTo>
                <a:cubicBezTo>
                  <a:pt x="16388" y="2142"/>
                  <a:pt x="16841" y="2499"/>
                  <a:pt x="17295" y="2499"/>
                </a:cubicBezTo>
                <a:cubicBezTo>
                  <a:pt x="18201" y="2321"/>
                  <a:pt x="18201" y="2321"/>
                  <a:pt x="18201" y="2321"/>
                </a:cubicBezTo>
                <a:cubicBezTo>
                  <a:pt x="10346" y="11782"/>
                  <a:pt x="10346" y="11782"/>
                  <a:pt x="10346" y="11782"/>
                </a:cubicBezTo>
                <a:cubicBezTo>
                  <a:pt x="5664" y="6248"/>
                  <a:pt x="5664" y="6248"/>
                  <a:pt x="5664" y="6248"/>
                </a:cubicBezTo>
                <a:cubicBezTo>
                  <a:pt x="226" y="12674"/>
                  <a:pt x="226" y="12674"/>
                  <a:pt x="226" y="12674"/>
                </a:cubicBezTo>
                <a:cubicBezTo>
                  <a:pt x="-76" y="13031"/>
                  <a:pt x="-76" y="13745"/>
                  <a:pt x="226" y="14102"/>
                </a:cubicBezTo>
                <a:cubicBezTo>
                  <a:pt x="528" y="14460"/>
                  <a:pt x="1132" y="14460"/>
                  <a:pt x="1434" y="14102"/>
                </a:cubicBezTo>
                <a:cubicBezTo>
                  <a:pt x="5664" y="9104"/>
                  <a:pt x="5664" y="9104"/>
                  <a:pt x="5664" y="9104"/>
                </a:cubicBezTo>
                <a:cubicBezTo>
                  <a:pt x="10346" y="14638"/>
                  <a:pt x="10346" y="14638"/>
                  <a:pt x="10346" y="14638"/>
                </a:cubicBezTo>
                <a:cubicBezTo>
                  <a:pt x="19409" y="3749"/>
                  <a:pt x="19409" y="3749"/>
                  <a:pt x="19409" y="3749"/>
                </a:cubicBezTo>
                <a:cubicBezTo>
                  <a:pt x="19409" y="4820"/>
                  <a:pt x="19409" y="4820"/>
                  <a:pt x="19409" y="4820"/>
                </a:cubicBezTo>
                <a:cubicBezTo>
                  <a:pt x="19409" y="5534"/>
                  <a:pt x="19711" y="5891"/>
                  <a:pt x="20165" y="6069"/>
                </a:cubicBezTo>
                <a:cubicBezTo>
                  <a:pt x="20165" y="6069"/>
                  <a:pt x="20165" y="6069"/>
                  <a:pt x="20316" y="6069"/>
                </a:cubicBezTo>
                <a:cubicBezTo>
                  <a:pt x="20618" y="6069"/>
                  <a:pt x="21071" y="5534"/>
                  <a:pt x="21071" y="4998"/>
                </a:cubicBezTo>
                <a:cubicBezTo>
                  <a:pt x="21524" y="0"/>
                  <a:pt x="21524" y="0"/>
                  <a:pt x="21524" y="0"/>
                </a:cubicBezTo>
                <a:lnTo>
                  <a:pt x="17144" y="357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lang="en-GB" dirty="0"/>
          </a:p>
        </p:txBody>
      </p:sp>
      <p:grpSp>
        <p:nvGrpSpPr>
          <p:cNvPr id="39" name="Group 111">
            <a:extLst>
              <a:ext uri="{FF2B5EF4-FFF2-40B4-BE49-F238E27FC236}">
                <a16:creationId xmlns:a16="http://schemas.microsoft.com/office/drawing/2014/main" id="{DF43205D-B2FF-4FF3-AB1A-C5CA375D0825}"/>
              </a:ext>
            </a:extLst>
          </p:cNvPr>
          <p:cNvGrpSpPr/>
          <p:nvPr/>
        </p:nvGrpSpPr>
        <p:grpSpPr>
          <a:xfrm>
            <a:off x="5174375" y="3292426"/>
            <a:ext cx="1413209" cy="1147051"/>
            <a:chOff x="9152746" y="4874812"/>
            <a:chExt cx="1978932" cy="1606228"/>
          </a:xfrm>
        </p:grpSpPr>
        <p:sp>
          <p:nvSpPr>
            <p:cNvPr id="40" name="Rectangle 109">
              <a:extLst>
                <a:ext uri="{FF2B5EF4-FFF2-40B4-BE49-F238E27FC236}">
                  <a16:creationId xmlns:a16="http://schemas.microsoft.com/office/drawing/2014/main" id="{D3F45CC0-AEF8-4A1D-84C2-B62A661ECA7D}"/>
                </a:ext>
              </a:extLst>
            </p:cNvPr>
            <p:cNvSpPr/>
            <p:nvPr/>
          </p:nvSpPr>
          <p:spPr>
            <a:xfrm>
              <a:off x="9152746" y="4874812"/>
              <a:ext cx="1978932" cy="668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50" b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ublau Sans" panose="02000500040000020004" pitchFamily="2" charset="0"/>
                  <a:cs typeface="Segoe UI" panose="020B0502040204020203" pitchFamily="34" charset="0"/>
                </a:rPr>
                <a:t>Mobile and Multichannel</a:t>
              </a:r>
              <a:endParaRPr kumimoji="0" lang="en-GB" sz="125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ublau Sans" panose="02000500040000020004" pitchFamily="2" charset="0"/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 110">
              <a:extLst>
                <a:ext uri="{FF2B5EF4-FFF2-40B4-BE49-F238E27FC236}">
                  <a16:creationId xmlns:a16="http://schemas.microsoft.com/office/drawing/2014/main" id="{42709B1B-88AD-4C23-A689-4E6C1D2484C3}"/>
                </a:ext>
              </a:extLst>
            </p:cNvPr>
            <p:cNvSpPr/>
            <p:nvPr/>
          </p:nvSpPr>
          <p:spPr>
            <a:xfrm flipH="1">
              <a:off x="9162765" y="5461765"/>
              <a:ext cx="1942530" cy="101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GB" sz="875" kern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Mobile Services</a:t>
              </a:r>
            </a:p>
            <a:p>
              <a:pPr lvl="0" algn="ctr">
                <a:lnSpc>
                  <a:spcPct val="120000"/>
                </a:lnSpc>
              </a:pPr>
              <a:r>
                <a:rPr lang="en-GB" sz="875" kern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Responsive UI</a:t>
              </a:r>
            </a:p>
            <a:p>
              <a:pPr lvl="0" algn="ctr">
                <a:lnSpc>
                  <a:spcPct val="120000"/>
                </a:lnSpc>
              </a:pPr>
              <a:r>
                <a:rPr lang="en-GB" sz="875" kern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Multichannel Apps</a:t>
              </a:r>
            </a:p>
            <a:p>
              <a:pPr lvl="0" algn="ctr">
                <a:lnSpc>
                  <a:spcPct val="120000"/>
                </a:lnSpc>
              </a:pPr>
              <a:r>
                <a:rPr lang="en-GB" sz="875" kern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IoT Support</a:t>
              </a:r>
              <a:endParaRPr lang="en-GB" sz="875" kern="0" dirty="0">
                <a:solidFill>
                  <a:prstClr val="white"/>
                </a:solidFill>
                <a:latin typeface="Calibri Light" panose="020F0302020204030204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 111">
            <a:extLst>
              <a:ext uri="{FF2B5EF4-FFF2-40B4-BE49-F238E27FC236}">
                <a16:creationId xmlns:a16="http://schemas.microsoft.com/office/drawing/2014/main" id="{E9E37181-F6A6-422E-8B08-C545BE506482}"/>
              </a:ext>
            </a:extLst>
          </p:cNvPr>
          <p:cNvGrpSpPr/>
          <p:nvPr/>
        </p:nvGrpSpPr>
        <p:grpSpPr>
          <a:xfrm>
            <a:off x="6811270" y="2346226"/>
            <a:ext cx="1413209" cy="1793381"/>
            <a:chOff x="9152746" y="4874812"/>
            <a:chExt cx="1978932" cy="2511291"/>
          </a:xfrm>
        </p:grpSpPr>
        <p:sp>
          <p:nvSpPr>
            <p:cNvPr id="12" name="Rectangle 109">
              <a:extLst>
                <a:ext uri="{FF2B5EF4-FFF2-40B4-BE49-F238E27FC236}">
                  <a16:creationId xmlns:a16="http://schemas.microsoft.com/office/drawing/2014/main" id="{E11A62BD-CE9B-406E-86BD-DF27E83B5E3D}"/>
                </a:ext>
              </a:extLst>
            </p:cNvPr>
            <p:cNvSpPr/>
            <p:nvPr/>
          </p:nvSpPr>
          <p:spPr>
            <a:xfrm>
              <a:off x="9152746" y="4874812"/>
              <a:ext cx="1978932" cy="668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GB" sz="1250" b="1" kern="0" dirty="0">
                  <a:solidFill>
                    <a:prstClr val="white"/>
                  </a:solidFill>
                  <a:latin typeface="Graublau Sans" panose="02000500040000020004" pitchFamily="2" charset="0"/>
                  <a:cs typeface="Segoe UI" panose="020B0502040204020203" pitchFamily="34" charset="0"/>
                </a:rPr>
                <a:t>Data, process and</a:t>
              </a:r>
            </a:p>
            <a:p>
              <a:pPr lvl="0" algn="ctr">
                <a:defRPr/>
              </a:pPr>
              <a:r>
                <a:rPr lang="en-GB" sz="1250" b="1" kern="0" dirty="0">
                  <a:solidFill>
                    <a:prstClr val="white"/>
                  </a:solidFill>
                  <a:latin typeface="Graublau Sans" panose="02000500040000020004" pitchFamily="2" charset="0"/>
                  <a:ea typeface="Lato Heavy" panose="020F0502020204030203" pitchFamily="34" charset="0"/>
                  <a:cs typeface="Segoe UI" panose="020B0502040204020203" pitchFamily="34" charset="0"/>
                </a:rPr>
                <a:t>logic</a:t>
              </a:r>
            </a:p>
          </p:txBody>
        </p:sp>
        <p:sp>
          <p:nvSpPr>
            <p:cNvPr id="13" name="Rectangle 110">
              <a:extLst>
                <a:ext uri="{FF2B5EF4-FFF2-40B4-BE49-F238E27FC236}">
                  <a16:creationId xmlns:a16="http://schemas.microsoft.com/office/drawing/2014/main" id="{3C9CDAFC-289B-4C3A-9A4A-FDF34771B607}"/>
                </a:ext>
              </a:extLst>
            </p:cNvPr>
            <p:cNvSpPr/>
            <p:nvPr/>
          </p:nvSpPr>
          <p:spPr>
            <a:xfrm flipH="1">
              <a:off x="9162765" y="5461765"/>
              <a:ext cx="1942530" cy="1924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tr-TR" sz="875" kern="0" dirty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Built-in Database</a:t>
              </a:r>
            </a:p>
            <a:p>
              <a:pPr lvl="0" algn="ctr">
                <a:lnSpc>
                  <a:spcPct val="120000"/>
                </a:lnSpc>
              </a:pPr>
              <a:r>
                <a:rPr lang="tr-TR" sz="875" kern="0" dirty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Dashboard</a:t>
              </a:r>
            </a:p>
            <a:p>
              <a:pPr lvl="0" algn="ctr">
                <a:lnSpc>
                  <a:spcPct val="120000"/>
                </a:lnSpc>
              </a:pPr>
              <a:r>
                <a:rPr lang="tr-TR" sz="875" kern="0" dirty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Report Designer</a:t>
              </a:r>
            </a:p>
            <a:p>
              <a:pPr lvl="0" algn="ctr">
                <a:lnSpc>
                  <a:spcPct val="120000"/>
                </a:lnSpc>
              </a:pPr>
              <a:r>
                <a:rPr lang="en-GB" sz="875" kern="0" dirty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Documents</a:t>
              </a:r>
            </a:p>
            <a:p>
              <a:pPr lvl="0" algn="ctr">
                <a:lnSpc>
                  <a:spcPct val="120000"/>
                </a:lnSpc>
              </a:pPr>
              <a:r>
                <a:rPr lang="en-GB" sz="875" kern="0" dirty="0">
                  <a:solidFill>
                    <a:prstClr val="white"/>
                  </a:solidFill>
                  <a:latin typeface="Calibri Light" panose="020F0302020204030204"/>
                  <a:cs typeface="Segoe UI Light" panose="020B0502040204020203" pitchFamily="34" charset="0"/>
                </a:rPr>
                <a:t>Business Process Management</a:t>
              </a:r>
              <a:endParaRPr lang="tr-TR" sz="875" kern="0" dirty="0">
                <a:solidFill>
                  <a:prstClr val="white"/>
                </a:solidFill>
                <a:latin typeface="Calibri Light" panose="020F0302020204030204"/>
                <a:cs typeface="Segoe UI Light" panose="020B0502040204020203" pitchFamily="34" charset="0"/>
              </a:endParaRPr>
            </a:p>
            <a:p>
              <a:pPr lvl="0" algn="ctr">
                <a:lnSpc>
                  <a:spcPct val="120000"/>
                </a:lnSpc>
              </a:pPr>
              <a:endParaRPr lang="en-GB" sz="875" kern="0" dirty="0">
                <a:solidFill>
                  <a:prstClr val="white"/>
                </a:solidFill>
                <a:latin typeface="Calibri Light" panose="020F0302020204030204"/>
                <a:cs typeface="Segoe UI Light" panose="020B0502040204020203" pitchFamily="34" charset="0"/>
              </a:endParaRPr>
            </a:p>
            <a:p>
              <a:pPr lvl="0" algn="ctr">
                <a:lnSpc>
                  <a:spcPct val="120000"/>
                </a:lnSpc>
              </a:pPr>
              <a:endParaRPr lang="en-GB" sz="875" kern="0" dirty="0">
                <a:solidFill>
                  <a:prstClr val="white"/>
                </a:solidFill>
                <a:latin typeface="Calibri Light" panose="020F0302020204030204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054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003A815-9348-EA40-BCA7-C7B5EEF6C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80" y="691516"/>
            <a:ext cx="10962639" cy="6166484"/>
          </a:xfrm>
          <a:prstGeom prst="rect">
            <a:avLst/>
          </a:prstGeom>
        </p:spPr>
      </p:pic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2BC7AD2B-9523-034B-B276-ED2C17ECE4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67475" y="1611452"/>
            <a:ext cx="3460524" cy="326345"/>
          </a:xfrm>
        </p:spPr>
        <p:txBody>
          <a:bodyPr/>
          <a:lstStyle/>
          <a:p>
            <a:r>
              <a:rPr lang="tr-TR" dirty="0"/>
              <a:t>ERP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C0C1915-42B2-BF44-AE15-D4052B730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Leverage your Apps with Logo Expertise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69971088-CE46-0F41-8381-14583E1F7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95434" y="2984171"/>
            <a:ext cx="2863624" cy="326345"/>
          </a:xfrm>
        </p:spPr>
        <p:txBody>
          <a:bodyPr/>
          <a:lstStyle/>
          <a:p>
            <a:r>
              <a:rPr lang="tr-TR" dirty="0"/>
              <a:t>Human Resources</a:t>
            </a:r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AFDBD5B8-543B-8E48-9EEC-E5D2820DDA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93834" y="4165811"/>
            <a:ext cx="2863624" cy="326345"/>
          </a:xfrm>
        </p:spPr>
        <p:txBody>
          <a:bodyPr/>
          <a:lstStyle/>
          <a:p>
            <a:r>
              <a:rPr lang="tr-TR" dirty="0"/>
              <a:t>e-Government</a:t>
            </a:r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id="{98E9D521-7BAA-F046-8EEC-51C0003E6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71600" y="3462289"/>
            <a:ext cx="1803400" cy="436109"/>
          </a:xfrm>
        </p:spPr>
        <p:txBody>
          <a:bodyPr/>
          <a:lstStyle/>
          <a:p>
            <a:r>
              <a:rPr lang="tr-TR" dirty="0"/>
              <a:t>Enterprise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B5605007-FA57-F249-92B3-390B0A69D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5346" y="5348733"/>
            <a:ext cx="2863624" cy="326345"/>
          </a:xfrm>
        </p:spPr>
        <p:txBody>
          <a:bodyPr/>
          <a:lstStyle/>
          <a:p>
            <a:r>
              <a:rPr lang="tr-TR" dirty="0"/>
              <a:t>CRM</a:t>
            </a:r>
          </a:p>
        </p:txBody>
      </p:sp>
    </p:spTree>
    <p:extLst>
      <p:ext uri="{BB962C8B-B14F-4D97-AF65-F5344CB8AC3E}">
        <p14:creationId xmlns:p14="http://schemas.microsoft.com/office/powerpoint/2010/main" val="14976294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F36610C2-4B47-BC49-BFE0-3817EE4F4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Microservice Architecture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B81A9-9AFB-4962-AEB8-18C507E67FD1}"/>
              </a:ext>
            </a:extLst>
          </p:cNvPr>
          <p:cNvSpPr txBox="1"/>
          <p:nvPr/>
        </p:nvSpPr>
        <p:spPr>
          <a:xfrm>
            <a:off x="399981" y="1623377"/>
            <a:ext cx="11148146" cy="3611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b="1" dirty="0"/>
              <a:t>Advantages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Improve Fault Isolation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Version upgrade without any downtime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High Availability and 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Independent development teams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Simple to understand each service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585490" lvl="1" indent="0">
              <a:buNone/>
            </a:pPr>
            <a:endParaRPr lang="en-GB" dirty="0"/>
          </a:p>
          <a:p>
            <a:r>
              <a:rPr lang="en-GB" b="1" dirty="0"/>
              <a:t>Disadvantages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System complexity over monolithic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Increasing number of remote calls between microservices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1" i="0" u="none" strike="noStrike" cap="none" spc="0" normalizeH="0" baseline="0" dirty="0">
              <a:ln>
                <a:noFill/>
              </a:ln>
              <a:solidFill>
                <a:srgbClr val="272A3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AE4F5E1-2DBE-4C62-A332-ADF967B3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16" y="2598484"/>
            <a:ext cx="796361" cy="73392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2DD4BDC-74FB-478B-BF55-55BA70506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00" y="2378793"/>
            <a:ext cx="1173309" cy="1173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D9D5E-CF8C-4D8C-8008-511927756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184" y="2303160"/>
            <a:ext cx="1248942" cy="1248942"/>
          </a:xfrm>
          <a:prstGeom prst="rect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49AC741-3F64-43E5-B064-666244D6B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915" y="1475107"/>
            <a:ext cx="1471863" cy="459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A44F8B-F83E-418C-ADB7-6A9EC523A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6" y="1101687"/>
            <a:ext cx="2288252" cy="12059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503337-9C4D-4840-97E2-7A21C0A11F81}"/>
              </a:ext>
            </a:extLst>
          </p:cNvPr>
          <p:cNvSpPr/>
          <p:nvPr/>
        </p:nvSpPr>
        <p:spPr>
          <a:xfrm>
            <a:off x="1110548" y="6383359"/>
            <a:ext cx="29546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hlinkClick r:id="rId8"/>
              </a:rPr>
              <a:t>https://microservices.io/patterns/microservices.html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146767301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F36610C2-4B47-BC49-BFE0-3817EE4F4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Microservice Architecture</a:t>
            </a:r>
            <a:r>
              <a:rPr lang="tr-TR" dirty="0"/>
              <a:t>: Uber Example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63109-F9B4-40DA-9850-A92A88A14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038" y="1006013"/>
            <a:ext cx="5273212" cy="5383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50A51-D07E-40B2-87CB-2A187EEE84E6}"/>
              </a:ext>
            </a:extLst>
          </p:cNvPr>
          <p:cNvSpPr/>
          <p:nvPr/>
        </p:nvSpPr>
        <p:spPr>
          <a:xfrm>
            <a:off x="446171" y="1224629"/>
            <a:ext cx="4301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2 different</a:t>
            </a:r>
            <a:r>
              <a:rPr lang="tr-TR" b="1" dirty="0"/>
              <a:t> </a:t>
            </a:r>
            <a:r>
              <a:rPr lang="en-GB" b="1" dirty="0"/>
              <a:t>web apps : </a:t>
            </a:r>
            <a:r>
              <a:rPr lang="en-GB" dirty="0"/>
              <a:t>Passenger and Driver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0C7B68-02CF-4C40-8FAB-93E5FB645BBE}"/>
              </a:ext>
            </a:extLst>
          </p:cNvPr>
          <p:cNvSpPr/>
          <p:nvPr/>
        </p:nvSpPr>
        <p:spPr>
          <a:xfrm>
            <a:off x="285750" y="165175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Each back-end service exposes a REST API and most services consume APIs provided by other services</a:t>
            </a:r>
            <a:r>
              <a:rPr lang="en-GB" dirty="0"/>
              <a:t>. Driver Management uses the Notification server to tell an available driver about a potential trip. The UI services invoke the other services in order to render web pages. Services might also use asynchronous, message-based communication. Inter-service communication will be covered in more detail later in this series.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External Communication – </a:t>
            </a:r>
            <a:r>
              <a:rPr lang="en-GB" b="1" dirty="0"/>
              <a:t>API</a:t>
            </a:r>
            <a:r>
              <a:rPr lang="en-GB" dirty="0"/>
              <a:t> - is mediated by an intermediary known load balancing, caching, access control, API metering, and monitoring as an </a:t>
            </a:r>
            <a:r>
              <a:rPr lang="en-GB" b="1" dirty="0"/>
              <a:t>API Gateway </a:t>
            </a:r>
            <a:r>
              <a:rPr lang="en-GB" dirty="0"/>
              <a:t>(load balancing, caching, access control, API metering, and monitoring)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2134EB-8DFA-49A7-BAC9-A6982EFC05F3}"/>
              </a:ext>
            </a:extLst>
          </p:cNvPr>
          <p:cNvSpPr/>
          <p:nvPr/>
        </p:nvSpPr>
        <p:spPr>
          <a:xfrm>
            <a:off x="1171074" y="639177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000" dirty="0">
                <a:hlinkClick r:id="rId4"/>
              </a:rPr>
              <a:t>https://dzone.com/articles/microservice-architecture-learn-build-and-deploy-a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39301593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F36610C2-4B47-BC49-BFE0-3817EE4F4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Database per service pattern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450A51-D07E-40B2-87CB-2A187EEE84E6}"/>
              </a:ext>
            </a:extLst>
          </p:cNvPr>
          <p:cNvSpPr/>
          <p:nvPr/>
        </p:nvSpPr>
        <p:spPr>
          <a:xfrm>
            <a:off x="446171" y="1288797"/>
            <a:ext cx="59355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Keep each microservice’s persistent data private to that service and accessible only via its API. A service’s transactions only involve its database.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A51B5-0F8D-4D4F-92B1-2A230EB1A1B7}"/>
              </a:ext>
            </a:extLst>
          </p:cNvPr>
          <p:cNvSpPr/>
          <p:nvPr/>
        </p:nvSpPr>
        <p:spPr>
          <a:xfrm>
            <a:off x="446171" y="2505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Some business transactions, however, span multiple service so you need a mechanism to ensure data consistency across services.</a:t>
            </a:r>
            <a:endParaRPr lang="tr-T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3B24C-CCE7-4A9C-BC7B-9EF5769ED7D1}"/>
              </a:ext>
            </a:extLst>
          </p:cNvPr>
          <p:cNvSpPr/>
          <p:nvPr/>
        </p:nvSpPr>
        <p:spPr>
          <a:xfrm>
            <a:off x="446171" y="382344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/>
              <a:t>Transactions in </a:t>
            </a:r>
            <a:r>
              <a:rPr lang="en-GB" dirty="0"/>
              <a:t>different databases the application cannot simply use a local ACID transaction.</a:t>
            </a:r>
          </a:p>
          <a:p>
            <a:br>
              <a:rPr lang="en-GB" dirty="0"/>
            </a:b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F66B2-571F-486A-B105-2DA4219C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978" y="757238"/>
            <a:ext cx="2422480" cy="22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5F693-56D4-4E5F-9C36-BD69549AA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978" y="3372101"/>
            <a:ext cx="2343022" cy="30474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8FFBA0-25E3-4AAE-BCEA-62314DA3CD24}"/>
              </a:ext>
            </a:extLst>
          </p:cNvPr>
          <p:cNvSpPr/>
          <p:nvPr/>
        </p:nvSpPr>
        <p:spPr>
          <a:xfrm>
            <a:off x="1074820" y="6358005"/>
            <a:ext cx="42832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000" dirty="0">
                <a:hlinkClick r:id="rId5"/>
              </a:rPr>
              <a:t>https://microservices.io/patterns/data/database-per-service.html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22460919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White">
  <a:themeElements>
    <a:clrScheme name="Fark yarat - Renkler">
      <a:dk1>
        <a:srgbClr val="4F5858"/>
      </a:dk1>
      <a:lt1>
        <a:srgbClr val="FFFFFF"/>
      </a:lt1>
      <a:dk2>
        <a:srgbClr val="4F5858"/>
      </a:dk2>
      <a:lt2>
        <a:srgbClr val="929E9E"/>
      </a:lt2>
      <a:accent1>
        <a:srgbClr val="CE1130"/>
      </a:accent1>
      <a:accent2>
        <a:srgbClr val="929E9E"/>
      </a:accent2>
      <a:accent3>
        <a:srgbClr val="F2F2F2"/>
      </a:accent3>
      <a:accent4>
        <a:srgbClr val="A5A5A5"/>
      </a:accent4>
      <a:accent5>
        <a:srgbClr val="272C2C"/>
      </a:accent5>
      <a:accent6>
        <a:srgbClr val="272C2C"/>
      </a:accent6>
      <a:hlink>
        <a:srgbClr val="4F5858"/>
      </a:hlink>
      <a:folHlink>
        <a:srgbClr val="3B4242"/>
      </a:folHlink>
    </a:clrScheme>
    <a:fontScheme name="Custom 1">
      <a:majorFont>
        <a:latin typeface="Graublau Sans Bold"/>
        <a:ea typeface="Helvetica Neue Medium"/>
        <a:cs typeface="Helvetica Neue Medium"/>
      </a:majorFont>
      <a:minorFont>
        <a:latin typeface="Graublau Sans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FCB41C73E5104D96274886253B11F2" ma:contentTypeVersion="10" ma:contentTypeDescription="Create a new document." ma:contentTypeScope="" ma:versionID="0466f3161af0216341dfcf6eab6000f7">
  <xsd:schema xmlns:xsd="http://www.w3.org/2001/XMLSchema" xmlns:xs="http://www.w3.org/2001/XMLSchema" xmlns:p="http://schemas.microsoft.com/office/2006/metadata/properties" xmlns:ns2="b19a245d-84d3-4475-8fc7-9eecd932ad99" xmlns:ns3="268fabc0-04bd-451b-bfe3-ce9b785142b1" targetNamespace="http://schemas.microsoft.com/office/2006/metadata/properties" ma:root="true" ma:fieldsID="798ab08c859fa15d96d33020f992af1c" ns2:_="" ns3:_="">
    <xsd:import namespace="b19a245d-84d3-4475-8fc7-9eecd932ad99"/>
    <xsd:import namespace="268fabc0-04bd-451b-bfe3-ce9b785142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a245d-84d3-4475-8fc7-9eecd932ad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fabc0-04bd-451b-bfe3-ce9b785142b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212CE8-D2E5-442D-8474-1CC5B66959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E24D8C-68D4-41D6-BF07-6C69704D95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9a245d-84d3-4475-8fc7-9eecd932ad99"/>
    <ds:schemaRef ds:uri="268fabc0-04bd-451b-bfe3-ce9b785142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21783F-D383-49B6-8261-46E4AE8193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10600</TotalTime>
  <Words>937</Words>
  <Application>Microsoft Office PowerPoint</Application>
  <PresentationFormat>Widescreen</PresentationFormat>
  <Paragraphs>171</Paragraphs>
  <Slides>19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Sunumo_Grup1</dc:creator>
  <cp:lastModifiedBy>Emrecan Senoz</cp:lastModifiedBy>
  <cp:revision>931</cp:revision>
  <dcterms:created xsi:type="dcterms:W3CDTF">2018-12-22T11:13:33Z</dcterms:created>
  <dcterms:modified xsi:type="dcterms:W3CDTF">2020-06-25T09:53:01Z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0x010100FFFCB41C73E5104D96274886253B11F2</vt:lpwstr>
  </property>
</Properties>
</file>